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3" r:id="rId4"/>
    <p:sldId id="258" r:id="rId5"/>
    <p:sldId id="266" r:id="rId6"/>
    <p:sldId id="259" r:id="rId7"/>
    <p:sldId id="276" r:id="rId8"/>
    <p:sldId id="260" r:id="rId9"/>
    <p:sldId id="267" r:id="rId10"/>
    <p:sldId id="268" r:id="rId11"/>
    <p:sldId id="269" r:id="rId12"/>
    <p:sldId id="270" r:id="rId13"/>
    <p:sldId id="265" r:id="rId14"/>
    <p:sldId id="261" r:id="rId15"/>
    <p:sldId id="262" r:id="rId16"/>
    <p:sldId id="271" r:id="rId17"/>
    <p:sldId id="272"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A8CBE-75B7-4CC8-8DE2-0B330D96DB5F}" type="doc">
      <dgm:prSet loTypeId="urn:microsoft.com/office/officeart/2017/3/layout/HorizontalPathTimeline" loCatId="process" qsTypeId="urn:microsoft.com/office/officeart/2005/8/quickstyle/simple5" qsCatId="simple" csTypeId="urn:microsoft.com/office/officeart/2005/8/colors/colorful1" csCatId="colorful" phldr="1"/>
      <dgm:spPr/>
      <dgm:t>
        <a:bodyPr/>
        <a:lstStyle/>
        <a:p>
          <a:endParaRPr lang="en-US"/>
        </a:p>
      </dgm:t>
    </dgm:pt>
    <dgm:pt modelId="{FD5A1B6F-47EB-4496-B31D-00BA848C9CAD}">
      <dgm:prSet/>
      <dgm:spPr/>
      <dgm:t>
        <a:bodyPr/>
        <a:lstStyle/>
        <a:p>
          <a:pPr>
            <a:defRPr b="1"/>
          </a:pPr>
          <a:r>
            <a:rPr lang="en-US"/>
            <a:t>October</a:t>
          </a:r>
        </a:p>
      </dgm:t>
    </dgm:pt>
    <dgm:pt modelId="{81FE556E-9842-4D86-971C-4612C2A7EB69}" type="parTrans" cxnId="{687C42BA-1F70-4DE7-9736-7E1C5B17D8FD}">
      <dgm:prSet/>
      <dgm:spPr/>
      <dgm:t>
        <a:bodyPr/>
        <a:lstStyle/>
        <a:p>
          <a:endParaRPr lang="en-US"/>
        </a:p>
      </dgm:t>
    </dgm:pt>
    <dgm:pt modelId="{AC45EFF9-716D-4736-8663-932817EE779D}" type="sibTrans" cxnId="{687C42BA-1F70-4DE7-9736-7E1C5B17D8FD}">
      <dgm:prSet/>
      <dgm:spPr/>
      <dgm:t>
        <a:bodyPr/>
        <a:lstStyle/>
        <a:p>
          <a:endParaRPr lang="en-US"/>
        </a:p>
      </dgm:t>
    </dgm:pt>
    <dgm:pt modelId="{DA9D9240-23BF-49B7-8DFF-9C2C5652386A}">
      <dgm:prSet/>
      <dgm:spPr/>
      <dgm:t>
        <a:bodyPr/>
        <a:lstStyle/>
        <a:p>
          <a:r>
            <a:rPr lang="en-US"/>
            <a:t>Transition Unlimited Action Plan Meetings held, plans built and created, Pre-ETS provided</a:t>
          </a:r>
        </a:p>
      </dgm:t>
    </dgm:pt>
    <dgm:pt modelId="{3512D1AE-29BB-459E-BB4A-44C74551D982}" type="parTrans" cxnId="{505778FD-F9C5-4286-AE73-A30B31AE5908}">
      <dgm:prSet/>
      <dgm:spPr/>
      <dgm:t>
        <a:bodyPr/>
        <a:lstStyle/>
        <a:p>
          <a:endParaRPr lang="en-US"/>
        </a:p>
      </dgm:t>
    </dgm:pt>
    <dgm:pt modelId="{D712EC2A-232F-48F1-91BC-A36309A8B566}" type="sibTrans" cxnId="{505778FD-F9C5-4286-AE73-A30B31AE5908}">
      <dgm:prSet/>
      <dgm:spPr/>
      <dgm:t>
        <a:bodyPr/>
        <a:lstStyle/>
        <a:p>
          <a:endParaRPr lang="en-US"/>
        </a:p>
      </dgm:t>
    </dgm:pt>
    <dgm:pt modelId="{CD26D3F7-9416-49E4-A9A2-68B7A368EBE7}">
      <dgm:prSet/>
      <dgm:spPr/>
      <dgm:t>
        <a:bodyPr/>
        <a:lstStyle/>
        <a:p>
          <a:pPr>
            <a:defRPr b="1"/>
          </a:pPr>
          <a:r>
            <a:rPr lang="en-US"/>
            <a:t>November</a:t>
          </a:r>
        </a:p>
      </dgm:t>
    </dgm:pt>
    <dgm:pt modelId="{5EA28FC0-8CC0-409D-8753-4B1944A20490}" type="parTrans" cxnId="{5926FE2B-FC2C-4E49-8464-586D6E567B34}">
      <dgm:prSet/>
      <dgm:spPr/>
      <dgm:t>
        <a:bodyPr/>
        <a:lstStyle/>
        <a:p>
          <a:endParaRPr lang="en-US"/>
        </a:p>
      </dgm:t>
    </dgm:pt>
    <dgm:pt modelId="{2B316F1B-D207-420E-9650-4C3186324DF8}" type="sibTrans" cxnId="{5926FE2B-FC2C-4E49-8464-586D6E567B34}">
      <dgm:prSet/>
      <dgm:spPr/>
      <dgm:t>
        <a:bodyPr/>
        <a:lstStyle/>
        <a:p>
          <a:endParaRPr lang="en-US"/>
        </a:p>
      </dgm:t>
    </dgm:pt>
    <dgm:pt modelId="{B25E59B1-C4D2-4FD8-A092-59D5185A021A}">
      <dgm:prSet/>
      <dgm:spPr/>
      <dgm:t>
        <a:bodyPr/>
        <a:lstStyle/>
        <a:p>
          <a:r>
            <a:rPr lang="en-US"/>
            <a:t>Pre-ETS provided</a:t>
          </a:r>
        </a:p>
      </dgm:t>
    </dgm:pt>
    <dgm:pt modelId="{6656F795-10F9-4295-AA2E-6D92A2408988}" type="parTrans" cxnId="{13876114-7108-46BB-8C1F-308EB08125A8}">
      <dgm:prSet/>
      <dgm:spPr/>
      <dgm:t>
        <a:bodyPr/>
        <a:lstStyle/>
        <a:p>
          <a:endParaRPr lang="en-US"/>
        </a:p>
      </dgm:t>
    </dgm:pt>
    <dgm:pt modelId="{FF0AE2EE-2498-443B-BF87-981E72245A52}" type="sibTrans" cxnId="{13876114-7108-46BB-8C1F-308EB08125A8}">
      <dgm:prSet/>
      <dgm:spPr/>
      <dgm:t>
        <a:bodyPr/>
        <a:lstStyle/>
        <a:p>
          <a:endParaRPr lang="en-US"/>
        </a:p>
      </dgm:t>
    </dgm:pt>
    <dgm:pt modelId="{F38FA94C-C1F7-4E68-94C8-C272FFF27A55}">
      <dgm:prSet/>
      <dgm:spPr/>
      <dgm:t>
        <a:bodyPr/>
        <a:lstStyle/>
        <a:p>
          <a:pPr>
            <a:defRPr b="1"/>
          </a:pPr>
          <a:r>
            <a:rPr lang="en-US"/>
            <a:t>December</a:t>
          </a:r>
        </a:p>
      </dgm:t>
    </dgm:pt>
    <dgm:pt modelId="{8E2E3946-5603-452C-9910-3760F2DD4905}" type="parTrans" cxnId="{3D79BA4D-EDA5-4AD2-B4B3-BC8819DF705F}">
      <dgm:prSet/>
      <dgm:spPr/>
      <dgm:t>
        <a:bodyPr/>
        <a:lstStyle/>
        <a:p>
          <a:endParaRPr lang="en-US"/>
        </a:p>
      </dgm:t>
    </dgm:pt>
    <dgm:pt modelId="{4D121287-3BB4-4B06-9A23-675058F07393}" type="sibTrans" cxnId="{3D79BA4D-EDA5-4AD2-B4B3-BC8819DF705F}">
      <dgm:prSet/>
      <dgm:spPr/>
      <dgm:t>
        <a:bodyPr/>
        <a:lstStyle/>
        <a:p>
          <a:endParaRPr lang="en-US"/>
        </a:p>
      </dgm:t>
    </dgm:pt>
    <dgm:pt modelId="{14EC3BD9-A897-4F3C-AA3A-C3D40E613863}">
      <dgm:prSet/>
      <dgm:spPr/>
      <dgm:t>
        <a:bodyPr/>
        <a:lstStyle/>
        <a:p>
          <a:r>
            <a:rPr lang="en-US"/>
            <a:t>Progress Monitoring e-mail sent, Pre-ETS provided</a:t>
          </a:r>
        </a:p>
      </dgm:t>
    </dgm:pt>
    <dgm:pt modelId="{5F9DD8B6-AC41-496F-8544-D893BBF669D1}" type="parTrans" cxnId="{D3B03BFC-C4BC-47A3-B8A2-5367BB857CFB}">
      <dgm:prSet/>
      <dgm:spPr/>
      <dgm:t>
        <a:bodyPr/>
        <a:lstStyle/>
        <a:p>
          <a:endParaRPr lang="en-US"/>
        </a:p>
      </dgm:t>
    </dgm:pt>
    <dgm:pt modelId="{C74EBD63-73FF-4472-950C-B2979DEB24E9}" type="sibTrans" cxnId="{D3B03BFC-C4BC-47A3-B8A2-5367BB857CFB}">
      <dgm:prSet/>
      <dgm:spPr/>
      <dgm:t>
        <a:bodyPr/>
        <a:lstStyle/>
        <a:p>
          <a:endParaRPr lang="en-US"/>
        </a:p>
      </dgm:t>
    </dgm:pt>
    <dgm:pt modelId="{60A787E7-2D72-405C-8B1B-9D46C1D8138D}">
      <dgm:prSet/>
      <dgm:spPr/>
      <dgm:t>
        <a:bodyPr/>
        <a:lstStyle/>
        <a:p>
          <a:pPr>
            <a:defRPr b="1"/>
          </a:pPr>
          <a:r>
            <a:rPr lang="en-US"/>
            <a:t>Jan.–Mar.</a:t>
          </a:r>
        </a:p>
      </dgm:t>
    </dgm:pt>
    <dgm:pt modelId="{3307F8C8-70B6-4CAB-9AE4-93FD52167F96}" type="parTrans" cxnId="{870B72BB-84ED-43AC-9E13-84ECEC84AECB}">
      <dgm:prSet/>
      <dgm:spPr/>
      <dgm:t>
        <a:bodyPr/>
        <a:lstStyle/>
        <a:p>
          <a:endParaRPr lang="en-US"/>
        </a:p>
      </dgm:t>
    </dgm:pt>
    <dgm:pt modelId="{71D99FE2-2F82-4A57-9C4D-EFBF81605660}" type="sibTrans" cxnId="{870B72BB-84ED-43AC-9E13-84ECEC84AECB}">
      <dgm:prSet/>
      <dgm:spPr/>
      <dgm:t>
        <a:bodyPr/>
        <a:lstStyle/>
        <a:p>
          <a:endParaRPr lang="en-US"/>
        </a:p>
      </dgm:t>
    </dgm:pt>
    <dgm:pt modelId="{7DAC508A-E2ED-4ECE-BC29-F54114D449AE}">
      <dgm:prSet/>
      <dgm:spPr/>
      <dgm:t>
        <a:bodyPr/>
        <a:lstStyle/>
        <a:p>
          <a:r>
            <a:rPr lang="en-US"/>
            <a:t>Pre-ETS provided</a:t>
          </a:r>
        </a:p>
      </dgm:t>
    </dgm:pt>
    <dgm:pt modelId="{EC3B8377-0DF0-47A8-AFE9-0A2820C8E4CB}" type="parTrans" cxnId="{4EDA4095-5E41-4288-A666-CA513DB69CED}">
      <dgm:prSet/>
      <dgm:spPr/>
      <dgm:t>
        <a:bodyPr/>
        <a:lstStyle/>
        <a:p>
          <a:endParaRPr lang="en-US"/>
        </a:p>
      </dgm:t>
    </dgm:pt>
    <dgm:pt modelId="{69E4C4FC-6F2E-45DD-BBF1-B58F09CA8F0D}" type="sibTrans" cxnId="{4EDA4095-5E41-4288-A666-CA513DB69CED}">
      <dgm:prSet/>
      <dgm:spPr/>
      <dgm:t>
        <a:bodyPr/>
        <a:lstStyle/>
        <a:p>
          <a:endParaRPr lang="en-US"/>
        </a:p>
      </dgm:t>
    </dgm:pt>
    <dgm:pt modelId="{100359DA-AA86-447B-821D-5EB12747C7C0}">
      <dgm:prSet/>
      <dgm:spPr/>
      <dgm:t>
        <a:bodyPr/>
        <a:lstStyle/>
        <a:p>
          <a:pPr>
            <a:defRPr b="1"/>
          </a:pPr>
          <a:r>
            <a:rPr lang="en-US"/>
            <a:t>April</a:t>
          </a:r>
        </a:p>
      </dgm:t>
    </dgm:pt>
    <dgm:pt modelId="{CC91CEC4-F043-4252-AFFE-17A662F18A61}" type="parTrans" cxnId="{E7EB7410-4D3F-408A-BBAD-943C0B63550F}">
      <dgm:prSet/>
      <dgm:spPr/>
      <dgm:t>
        <a:bodyPr/>
        <a:lstStyle/>
        <a:p>
          <a:endParaRPr lang="en-US"/>
        </a:p>
      </dgm:t>
    </dgm:pt>
    <dgm:pt modelId="{2CD40FA8-054B-46BC-98F6-FDB90EA9CCCC}" type="sibTrans" cxnId="{E7EB7410-4D3F-408A-BBAD-943C0B63550F}">
      <dgm:prSet/>
      <dgm:spPr/>
      <dgm:t>
        <a:bodyPr/>
        <a:lstStyle/>
        <a:p>
          <a:endParaRPr lang="en-US"/>
        </a:p>
      </dgm:t>
    </dgm:pt>
    <dgm:pt modelId="{E1489385-4A00-4A65-B121-999BBA7394FD}">
      <dgm:prSet/>
      <dgm:spPr/>
      <dgm:t>
        <a:bodyPr/>
        <a:lstStyle/>
        <a:p>
          <a:r>
            <a:rPr lang="en-US"/>
            <a:t>Progress monitoring reminder today, spring meeting, Pre-ETS provided from plans for students</a:t>
          </a:r>
        </a:p>
      </dgm:t>
    </dgm:pt>
    <dgm:pt modelId="{CBDF6A21-D373-4B19-A345-070375B87A91}" type="parTrans" cxnId="{DDC7EEFB-EF93-4799-8E3E-D6FE28BFD765}">
      <dgm:prSet/>
      <dgm:spPr/>
      <dgm:t>
        <a:bodyPr/>
        <a:lstStyle/>
        <a:p>
          <a:endParaRPr lang="en-US"/>
        </a:p>
      </dgm:t>
    </dgm:pt>
    <dgm:pt modelId="{001E91FD-3AC7-4BC7-972E-7E1EBAFA0C8A}" type="sibTrans" cxnId="{DDC7EEFB-EF93-4799-8E3E-D6FE28BFD765}">
      <dgm:prSet/>
      <dgm:spPr/>
      <dgm:t>
        <a:bodyPr/>
        <a:lstStyle/>
        <a:p>
          <a:endParaRPr lang="en-US"/>
        </a:p>
      </dgm:t>
    </dgm:pt>
    <dgm:pt modelId="{FB27D47C-AC61-42BC-8DBC-0BD91331D097}">
      <dgm:prSet/>
      <dgm:spPr/>
      <dgm:t>
        <a:bodyPr/>
        <a:lstStyle/>
        <a:p>
          <a:pPr>
            <a:defRPr b="1"/>
          </a:pPr>
          <a:r>
            <a:rPr lang="en-US"/>
            <a:t>May</a:t>
          </a:r>
        </a:p>
      </dgm:t>
    </dgm:pt>
    <dgm:pt modelId="{36A87DED-87C3-434F-88CF-451E79B616C8}" type="parTrans" cxnId="{DE8A44C0-CBC7-4A8C-A604-9278773A9F8C}">
      <dgm:prSet/>
      <dgm:spPr/>
      <dgm:t>
        <a:bodyPr/>
        <a:lstStyle/>
        <a:p>
          <a:endParaRPr lang="en-US"/>
        </a:p>
      </dgm:t>
    </dgm:pt>
    <dgm:pt modelId="{8FE6DCAB-8F6D-4249-A18F-4FC919E4ED3A}" type="sibTrans" cxnId="{DE8A44C0-CBC7-4A8C-A604-9278773A9F8C}">
      <dgm:prSet/>
      <dgm:spPr/>
      <dgm:t>
        <a:bodyPr/>
        <a:lstStyle/>
        <a:p>
          <a:endParaRPr lang="en-US"/>
        </a:p>
      </dgm:t>
    </dgm:pt>
    <dgm:pt modelId="{FA25C43C-AE30-46AA-97A8-180624B6D41F}">
      <dgm:prSet/>
      <dgm:spPr/>
      <dgm:t>
        <a:bodyPr/>
        <a:lstStyle/>
        <a:p>
          <a:r>
            <a:rPr lang="en-US"/>
            <a:t>Pre-ETS provided, finish school year</a:t>
          </a:r>
        </a:p>
      </dgm:t>
    </dgm:pt>
    <dgm:pt modelId="{6D3644CD-6083-4C71-834F-6FB2858289BB}" type="parTrans" cxnId="{599D031B-47B9-4DAC-AB0F-E128D05134B5}">
      <dgm:prSet/>
      <dgm:spPr/>
      <dgm:t>
        <a:bodyPr/>
        <a:lstStyle/>
        <a:p>
          <a:endParaRPr lang="en-US"/>
        </a:p>
      </dgm:t>
    </dgm:pt>
    <dgm:pt modelId="{887033D1-ADCE-4D07-8516-317FC491E96A}" type="sibTrans" cxnId="{599D031B-47B9-4DAC-AB0F-E128D05134B5}">
      <dgm:prSet/>
      <dgm:spPr/>
      <dgm:t>
        <a:bodyPr/>
        <a:lstStyle/>
        <a:p>
          <a:endParaRPr lang="en-US"/>
        </a:p>
      </dgm:t>
    </dgm:pt>
    <dgm:pt modelId="{29C6F6C6-F4AC-438F-947D-036D6C48179B}">
      <dgm:prSet/>
      <dgm:spPr/>
      <dgm:t>
        <a:bodyPr/>
        <a:lstStyle/>
        <a:p>
          <a:pPr>
            <a:defRPr b="1"/>
          </a:pPr>
          <a:r>
            <a:rPr lang="en-US"/>
            <a:t>June</a:t>
          </a:r>
        </a:p>
      </dgm:t>
    </dgm:pt>
    <dgm:pt modelId="{4EC2BF44-B7BA-4792-8F99-266206D15AEE}" type="parTrans" cxnId="{288C9DB7-2B18-4C18-B79C-83A0525A1ADF}">
      <dgm:prSet/>
      <dgm:spPr/>
      <dgm:t>
        <a:bodyPr/>
        <a:lstStyle/>
        <a:p>
          <a:endParaRPr lang="en-US"/>
        </a:p>
      </dgm:t>
    </dgm:pt>
    <dgm:pt modelId="{36A01335-D125-4421-8102-21A9E8363D0C}" type="sibTrans" cxnId="{288C9DB7-2B18-4C18-B79C-83A0525A1ADF}">
      <dgm:prSet/>
      <dgm:spPr/>
      <dgm:t>
        <a:bodyPr/>
        <a:lstStyle/>
        <a:p>
          <a:endParaRPr lang="en-US"/>
        </a:p>
      </dgm:t>
    </dgm:pt>
    <dgm:pt modelId="{D9D463AA-FAD1-4AFB-A567-FDF8B80F89FD}">
      <dgm:prSet/>
      <dgm:spPr/>
      <dgm:t>
        <a:bodyPr/>
        <a:lstStyle/>
        <a:p>
          <a:r>
            <a:rPr lang="en-US"/>
            <a:t>Pre-ETS provided</a:t>
          </a:r>
        </a:p>
      </dgm:t>
    </dgm:pt>
    <dgm:pt modelId="{8BE41A90-7340-41D1-B505-E487D358F72E}" type="parTrans" cxnId="{6326A898-3EF9-4DE6-9061-E217EDD14917}">
      <dgm:prSet/>
      <dgm:spPr/>
      <dgm:t>
        <a:bodyPr/>
        <a:lstStyle/>
        <a:p>
          <a:endParaRPr lang="en-US"/>
        </a:p>
      </dgm:t>
    </dgm:pt>
    <dgm:pt modelId="{77AFB61E-D1D3-4B2D-B769-1C451B911940}" type="sibTrans" cxnId="{6326A898-3EF9-4DE6-9061-E217EDD14917}">
      <dgm:prSet/>
      <dgm:spPr/>
      <dgm:t>
        <a:bodyPr/>
        <a:lstStyle/>
        <a:p>
          <a:endParaRPr lang="en-US"/>
        </a:p>
      </dgm:t>
    </dgm:pt>
    <dgm:pt modelId="{A032743D-C662-428B-94C2-32F901250599}">
      <dgm:prSet/>
      <dgm:spPr/>
      <dgm:t>
        <a:bodyPr/>
        <a:lstStyle/>
        <a:p>
          <a:pPr>
            <a:defRPr b="1"/>
          </a:pPr>
          <a:r>
            <a:rPr lang="en-US"/>
            <a:t>July</a:t>
          </a:r>
        </a:p>
      </dgm:t>
    </dgm:pt>
    <dgm:pt modelId="{B6748484-3859-4888-9605-837ADCF3B379}" type="parTrans" cxnId="{5A1F8C49-4586-49E7-BAE1-86582B44DA26}">
      <dgm:prSet/>
      <dgm:spPr/>
      <dgm:t>
        <a:bodyPr/>
        <a:lstStyle/>
        <a:p>
          <a:endParaRPr lang="en-US"/>
        </a:p>
      </dgm:t>
    </dgm:pt>
    <dgm:pt modelId="{6C188626-2504-4261-8338-7DB135712CC1}" type="sibTrans" cxnId="{5A1F8C49-4586-49E7-BAE1-86582B44DA26}">
      <dgm:prSet/>
      <dgm:spPr/>
      <dgm:t>
        <a:bodyPr/>
        <a:lstStyle/>
        <a:p>
          <a:endParaRPr lang="en-US"/>
        </a:p>
      </dgm:t>
    </dgm:pt>
    <dgm:pt modelId="{F441BBC0-F7DE-4C13-A4F8-D58F555C7498}">
      <dgm:prSet/>
      <dgm:spPr/>
      <dgm:t>
        <a:bodyPr/>
        <a:lstStyle/>
        <a:p>
          <a:r>
            <a:rPr lang="en-US"/>
            <a:t>Pre-ETS provided</a:t>
          </a:r>
        </a:p>
      </dgm:t>
    </dgm:pt>
    <dgm:pt modelId="{99E89B23-6C98-4421-AA14-E4F20C05D798}" type="parTrans" cxnId="{08C0258E-C3F9-423A-93E1-3F8D11AE4B19}">
      <dgm:prSet/>
      <dgm:spPr/>
      <dgm:t>
        <a:bodyPr/>
        <a:lstStyle/>
        <a:p>
          <a:endParaRPr lang="en-US"/>
        </a:p>
      </dgm:t>
    </dgm:pt>
    <dgm:pt modelId="{996D89FF-AAEE-4179-95B2-6207A1C357DF}" type="sibTrans" cxnId="{08C0258E-C3F9-423A-93E1-3F8D11AE4B19}">
      <dgm:prSet/>
      <dgm:spPr/>
      <dgm:t>
        <a:bodyPr/>
        <a:lstStyle/>
        <a:p>
          <a:endParaRPr lang="en-US"/>
        </a:p>
      </dgm:t>
    </dgm:pt>
    <dgm:pt modelId="{1DA71F44-35AF-4CB4-9961-DECF9480796B}">
      <dgm:prSet/>
      <dgm:spPr/>
      <dgm:t>
        <a:bodyPr/>
        <a:lstStyle/>
        <a:p>
          <a:pPr>
            <a:defRPr b="1"/>
          </a:pPr>
          <a:r>
            <a:rPr lang="en-US"/>
            <a:t>August</a:t>
          </a:r>
        </a:p>
      </dgm:t>
    </dgm:pt>
    <dgm:pt modelId="{20730B1A-796A-4BB0-BF45-049D43D12D89}" type="parTrans" cxnId="{B9F0C78C-D61B-451C-BBA6-EEFE058C9CB9}">
      <dgm:prSet/>
      <dgm:spPr/>
      <dgm:t>
        <a:bodyPr/>
        <a:lstStyle/>
        <a:p>
          <a:endParaRPr lang="en-US"/>
        </a:p>
      </dgm:t>
    </dgm:pt>
    <dgm:pt modelId="{21FD2C03-044D-4D72-95B2-E8A3DA6FDE81}" type="sibTrans" cxnId="{B9F0C78C-D61B-451C-BBA6-EEFE058C9CB9}">
      <dgm:prSet/>
      <dgm:spPr/>
      <dgm:t>
        <a:bodyPr/>
        <a:lstStyle/>
        <a:p>
          <a:endParaRPr lang="en-US"/>
        </a:p>
      </dgm:t>
    </dgm:pt>
    <dgm:pt modelId="{D9B2333E-DD80-4921-91CF-D31CAA994654}">
      <dgm:prSet/>
      <dgm:spPr/>
      <dgm:t>
        <a:bodyPr/>
        <a:lstStyle/>
        <a:p>
          <a:r>
            <a:rPr lang="en-US"/>
            <a:t>New school year, FY 2025 announcements, team registration, Pre-ETS provided, Virtual meeting</a:t>
          </a:r>
        </a:p>
      </dgm:t>
    </dgm:pt>
    <dgm:pt modelId="{AA59DCF5-277A-4AFD-B8B3-18FE466E1DE1}" type="parTrans" cxnId="{96F4B615-C396-4666-8791-A0F31FB59703}">
      <dgm:prSet/>
      <dgm:spPr/>
      <dgm:t>
        <a:bodyPr/>
        <a:lstStyle/>
        <a:p>
          <a:endParaRPr lang="en-US"/>
        </a:p>
      </dgm:t>
    </dgm:pt>
    <dgm:pt modelId="{E8BD9476-3188-4401-95BE-EF5C0C214BCD}" type="sibTrans" cxnId="{96F4B615-C396-4666-8791-A0F31FB59703}">
      <dgm:prSet/>
      <dgm:spPr/>
      <dgm:t>
        <a:bodyPr/>
        <a:lstStyle/>
        <a:p>
          <a:endParaRPr lang="en-US"/>
        </a:p>
      </dgm:t>
    </dgm:pt>
    <dgm:pt modelId="{FB4B879C-92AC-429A-8ECB-65DF495A6C1A}">
      <dgm:prSet/>
      <dgm:spPr/>
      <dgm:t>
        <a:bodyPr/>
        <a:lstStyle/>
        <a:p>
          <a:pPr>
            <a:defRPr b="1"/>
          </a:pPr>
          <a:r>
            <a:rPr lang="en-US"/>
            <a:t>September</a:t>
          </a:r>
        </a:p>
      </dgm:t>
    </dgm:pt>
    <dgm:pt modelId="{0D2F30FA-79A9-4E77-933D-55A8B1E22910}" type="parTrans" cxnId="{29DC71D1-718C-46D0-8860-8D8F7E0687D7}">
      <dgm:prSet/>
      <dgm:spPr/>
      <dgm:t>
        <a:bodyPr/>
        <a:lstStyle/>
        <a:p>
          <a:endParaRPr lang="en-US"/>
        </a:p>
      </dgm:t>
    </dgm:pt>
    <dgm:pt modelId="{A662F755-1014-42A2-8195-B6951EA2E220}" type="sibTrans" cxnId="{29DC71D1-718C-46D0-8860-8D8F7E0687D7}">
      <dgm:prSet/>
      <dgm:spPr/>
      <dgm:t>
        <a:bodyPr/>
        <a:lstStyle/>
        <a:p>
          <a:endParaRPr lang="en-US"/>
        </a:p>
      </dgm:t>
    </dgm:pt>
    <dgm:pt modelId="{6429D851-E354-4649-81E4-A8A78D7DAB1D}">
      <dgm:prSet/>
      <dgm:spPr/>
      <dgm:t>
        <a:bodyPr/>
        <a:lstStyle/>
        <a:p>
          <a:r>
            <a:rPr lang="en-US"/>
            <a:t>All progress monitoring submitted by 9/13, Pre-ETS provided</a:t>
          </a:r>
        </a:p>
      </dgm:t>
    </dgm:pt>
    <dgm:pt modelId="{170432E1-2103-4995-8DB0-D6539BED59B4}" type="parTrans" cxnId="{9D99D802-9CB8-4D34-AE01-D19849AAA9C5}">
      <dgm:prSet/>
      <dgm:spPr/>
      <dgm:t>
        <a:bodyPr/>
        <a:lstStyle/>
        <a:p>
          <a:endParaRPr lang="en-US"/>
        </a:p>
      </dgm:t>
    </dgm:pt>
    <dgm:pt modelId="{F8EE929D-FBBC-4D0A-B64F-6ABE9D68E750}" type="sibTrans" cxnId="{9D99D802-9CB8-4D34-AE01-D19849AAA9C5}">
      <dgm:prSet/>
      <dgm:spPr/>
      <dgm:t>
        <a:bodyPr/>
        <a:lstStyle/>
        <a:p>
          <a:endParaRPr lang="en-US"/>
        </a:p>
      </dgm:t>
    </dgm:pt>
    <dgm:pt modelId="{7F2A97FB-E74A-CB43-ABD1-7E620B9AEEA6}" type="pres">
      <dgm:prSet presAssocID="{67AA8CBE-75B7-4CC8-8DE2-0B330D96DB5F}" presName="root" presStyleCnt="0">
        <dgm:presLayoutVars>
          <dgm:chMax/>
          <dgm:chPref/>
          <dgm:animLvl val="lvl"/>
        </dgm:presLayoutVars>
      </dgm:prSet>
      <dgm:spPr/>
    </dgm:pt>
    <dgm:pt modelId="{FD15FD15-AF70-AB48-BDA9-F6A9C0FB4105}" type="pres">
      <dgm:prSet presAssocID="{67AA8CBE-75B7-4CC8-8DE2-0B330D96DB5F}" presName="divider" presStyleLbl="node1" presStyleIdx="0" presStyleCnt="1"/>
      <dgm:spPr/>
    </dgm:pt>
    <dgm:pt modelId="{0E6813A5-3CB8-DD4C-A4DB-8BACED7572CD}" type="pres">
      <dgm:prSet presAssocID="{67AA8CBE-75B7-4CC8-8DE2-0B330D96DB5F}" presName="nodes" presStyleCnt="0">
        <dgm:presLayoutVars>
          <dgm:chMax/>
          <dgm:chPref/>
          <dgm:animLvl val="lvl"/>
        </dgm:presLayoutVars>
      </dgm:prSet>
      <dgm:spPr/>
    </dgm:pt>
    <dgm:pt modelId="{F650FC36-01B0-C54D-AE41-C4ECA33332FC}" type="pres">
      <dgm:prSet presAssocID="{FD5A1B6F-47EB-4496-B31D-00BA848C9CAD}" presName="composite" presStyleCnt="0"/>
      <dgm:spPr/>
    </dgm:pt>
    <dgm:pt modelId="{F85357FA-2AE0-3A4A-BC0C-DC2F0D3FDE27}" type="pres">
      <dgm:prSet presAssocID="{FD5A1B6F-47EB-4496-B31D-00BA848C9CAD}" presName="L1TextContainer" presStyleLbl="revTx" presStyleIdx="0" presStyleCnt="10">
        <dgm:presLayoutVars>
          <dgm:chMax val="1"/>
          <dgm:chPref val="1"/>
          <dgm:bulletEnabled val="1"/>
        </dgm:presLayoutVars>
      </dgm:prSet>
      <dgm:spPr/>
    </dgm:pt>
    <dgm:pt modelId="{8A36BFF5-EA30-C142-A95C-C756A19538B4}" type="pres">
      <dgm:prSet presAssocID="{FD5A1B6F-47EB-4496-B31D-00BA848C9CAD}" presName="L2TextContainerWrapper" presStyleCnt="0">
        <dgm:presLayoutVars>
          <dgm:chMax val="0"/>
          <dgm:chPref val="0"/>
          <dgm:bulletEnabled val="1"/>
        </dgm:presLayoutVars>
      </dgm:prSet>
      <dgm:spPr/>
    </dgm:pt>
    <dgm:pt modelId="{9CFC9BCD-1A5F-1D44-A278-0CC2414F5160}" type="pres">
      <dgm:prSet presAssocID="{FD5A1B6F-47EB-4496-B31D-00BA848C9CAD}" presName="L2TextContainer" presStyleLbl="bgAccFollowNode1" presStyleIdx="0" presStyleCnt="10"/>
      <dgm:spPr/>
    </dgm:pt>
    <dgm:pt modelId="{824D0F5F-A472-1846-BDC3-ABB874ABD651}" type="pres">
      <dgm:prSet presAssocID="{FD5A1B6F-47EB-4496-B31D-00BA848C9CAD}" presName="FlexibleEmptyPlaceHolder" presStyleCnt="0"/>
      <dgm:spPr/>
    </dgm:pt>
    <dgm:pt modelId="{86F2078D-3C72-504B-AC38-B6FFC0B2F5D2}" type="pres">
      <dgm:prSet presAssocID="{FD5A1B6F-47EB-4496-B31D-00BA848C9CAD}" presName="ConnectLine" presStyleLbl="alignNode1" presStyleIdx="0" presStyleCnt="10"/>
      <dgm:spPr>
        <a:gradFill rotWithShape="0">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ctr">
          <a:solidFill>
            <a:schemeClr val="accent2">
              <a:hueOff val="0"/>
              <a:satOff val="0"/>
              <a:lumOff val="0"/>
              <a:alphaOff val="0"/>
            </a:schemeClr>
          </a:solidFill>
          <a:prstDash val="dash"/>
        </a:ln>
        <a:effectLst>
          <a:outerShdw blurRad="57150" dist="19050" dir="5400000" algn="ctr" rotWithShape="0">
            <a:srgbClr val="000000">
              <a:alpha val="63000"/>
            </a:srgbClr>
          </a:outerShdw>
        </a:effectLst>
      </dgm:spPr>
    </dgm:pt>
    <dgm:pt modelId="{79EDE9CF-7F72-B740-8923-50E740CE1D69}" type="pres">
      <dgm:prSet presAssocID="{FD5A1B6F-47EB-4496-B31D-00BA848C9CAD}" presName="ConnectorPoint" presStyleLbl="fgAcc1" presStyleIdx="0" presStyleCnt="10"/>
      <dgm:spPr>
        <a:solidFill>
          <a:schemeClr val="lt1">
            <a:alpha val="90000"/>
            <a:hueOff val="0"/>
            <a:satOff val="0"/>
            <a:lumOff val="0"/>
            <a:alphaOff val="0"/>
          </a:schemeClr>
        </a:solidFill>
        <a:ln w="9525" cap="flat" cmpd="sng" algn="ctr">
          <a:noFill/>
          <a:prstDash val="solid"/>
        </a:ln>
        <a:effectLst/>
      </dgm:spPr>
    </dgm:pt>
    <dgm:pt modelId="{AC10EE8E-3AFE-7244-88A1-22BF6792A455}" type="pres">
      <dgm:prSet presAssocID="{FD5A1B6F-47EB-4496-B31D-00BA848C9CAD}" presName="EmptyPlaceHolder" presStyleCnt="0"/>
      <dgm:spPr/>
    </dgm:pt>
    <dgm:pt modelId="{410E4C98-281C-1C45-B1EF-9E503B7DD534}" type="pres">
      <dgm:prSet presAssocID="{AC45EFF9-716D-4736-8663-932817EE779D}" presName="spaceBetweenRectangles" presStyleCnt="0"/>
      <dgm:spPr/>
    </dgm:pt>
    <dgm:pt modelId="{B5DC3A20-1148-714F-9E07-498905B9E799}" type="pres">
      <dgm:prSet presAssocID="{CD26D3F7-9416-49E4-A9A2-68B7A368EBE7}" presName="composite" presStyleCnt="0"/>
      <dgm:spPr/>
    </dgm:pt>
    <dgm:pt modelId="{D592B066-3DF4-9541-82D6-A58837EA1D71}" type="pres">
      <dgm:prSet presAssocID="{CD26D3F7-9416-49E4-A9A2-68B7A368EBE7}" presName="L1TextContainer" presStyleLbl="revTx" presStyleIdx="1" presStyleCnt="10">
        <dgm:presLayoutVars>
          <dgm:chMax val="1"/>
          <dgm:chPref val="1"/>
          <dgm:bulletEnabled val="1"/>
        </dgm:presLayoutVars>
      </dgm:prSet>
      <dgm:spPr/>
    </dgm:pt>
    <dgm:pt modelId="{A883FC8B-4CEA-364E-9D14-072E8E244198}" type="pres">
      <dgm:prSet presAssocID="{CD26D3F7-9416-49E4-A9A2-68B7A368EBE7}" presName="L2TextContainerWrapper" presStyleCnt="0">
        <dgm:presLayoutVars>
          <dgm:chMax val="0"/>
          <dgm:chPref val="0"/>
          <dgm:bulletEnabled val="1"/>
        </dgm:presLayoutVars>
      </dgm:prSet>
      <dgm:spPr/>
    </dgm:pt>
    <dgm:pt modelId="{727BF4B1-8D07-7946-9B6B-412F081B56DB}" type="pres">
      <dgm:prSet presAssocID="{CD26D3F7-9416-49E4-A9A2-68B7A368EBE7}" presName="L2TextContainer" presStyleLbl="bgAccFollowNode1" presStyleIdx="1" presStyleCnt="10"/>
      <dgm:spPr/>
    </dgm:pt>
    <dgm:pt modelId="{D6F54663-2519-764E-A7D1-4D8931EEEBB5}" type="pres">
      <dgm:prSet presAssocID="{CD26D3F7-9416-49E4-A9A2-68B7A368EBE7}" presName="FlexibleEmptyPlaceHolder" presStyleCnt="0"/>
      <dgm:spPr/>
    </dgm:pt>
    <dgm:pt modelId="{E4C83573-715F-074E-A1DF-1D5368C53A39}" type="pres">
      <dgm:prSet presAssocID="{CD26D3F7-9416-49E4-A9A2-68B7A368EBE7}" presName="ConnectLine" presStyleLbl="alignNode1" presStyleIdx="1" presStyleCnt="10"/>
      <dgm:spPr>
        <a:gradFill rotWithShape="0">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ctr">
          <a:solidFill>
            <a:schemeClr val="accent3">
              <a:hueOff val="0"/>
              <a:satOff val="0"/>
              <a:lumOff val="0"/>
              <a:alphaOff val="0"/>
            </a:schemeClr>
          </a:solidFill>
          <a:prstDash val="dash"/>
        </a:ln>
        <a:effectLst>
          <a:outerShdw blurRad="57150" dist="19050" dir="5400000" algn="ctr" rotWithShape="0">
            <a:srgbClr val="000000">
              <a:alpha val="63000"/>
            </a:srgbClr>
          </a:outerShdw>
        </a:effectLst>
      </dgm:spPr>
    </dgm:pt>
    <dgm:pt modelId="{1656E134-62DD-8A49-8DB4-FAD34C85DD7C}" type="pres">
      <dgm:prSet presAssocID="{CD26D3F7-9416-49E4-A9A2-68B7A368EBE7}" presName="ConnectorPoint" presStyleLbl="fgAcc1" presStyleIdx="1" presStyleCnt="10"/>
      <dgm:spPr>
        <a:solidFill>
          <a:schemeClr val="lt1">
            <a:alpha val="90000"/>
            <a:hueOff val="0"/>
            <a:satOff val="0"/>
            <a:lumOff val="0"/>
            <a:alphaOff val="0"/>
          </a:schemeClr>
        </a:solidFill>
        <a:ln w="9525" cap="flat" cmpd="sng" algn="ctr">
          <a:noFill/>
          <a:prstDash val="solid"/>
        </a:ln>
        <a:effectLst/>
      </dgm:spPr>
    </dgm:pt>
    <dgm:pt modelId="{A88AA5CF-C591-BA4E-B6D5-D875BAA80B50}" type="pres">
      <dgm:prSet presAssocID="{CD26D3F7-9416-49E4-A9A2-68B7A368EBE7}" presName="EmptyPlaceHolder" presStyleCnt="0"/>
      <dgm:spPr/>
    </dgm:pt>
    <dgm:pt modelId="{F21C2479-515E-6545-8EF2-87B310A29DF1}" type="pres">
      <dgm:prSet presAssocID="{2B316F1B-D207-420E-9650-4C3186324DF8}" presName="spaceBetweenRectangles" presStyleCnt="0"/>
      <dgm:spPr/>
    </dgm:pt>
    <dgm:pt modelId="{C7D2F291-A351-8247-8780-675A6C51CAFC}" type="pres">
      <dgm:prSet presAssocID="{F38FA94C-C1F7-4E68-94C8-C272FFF27A55}" presName="composite" presStyleCnt="0"/>
      <dgm:spPr/>
    </dgm:pt>
    <dgm:pt modelId="{B8821B93-E2FB-8F44-8728-DA4896364D05}" type="pres">
      <dgm:prSet presAssocID="{F38FA94C-C1F7-4E68-94C8-C272FFF27A55}" presName="L1TextContainer" presStyleLbl="revTx" presStyleIdx="2" presStyleCnt="10">
        <dgm:presLayoutVars>
          <dgm:chMax val="1"/>
          <dgm:chPref val="1"/>
          <dgm:bulletEnabled val="1"/>
        </dgm:presLayoutVars>
      </dgm:prSet>
      <dgm:spPr/>
    </dgm:pt>
    <dgm:pt modelId="{ECAE3BB2-FFFF-B940-981A-8BC4FF77C384}" type="pres">
      <dgm:prSet presAssocID="{F38FA94C-C1F7-4E68-94C8-C272FFF27A55}" presName="L2TextContainerWrapper" presStyleCnt="0">
        <dgm:presLayoutVars>
          <dgm:chMax val="0"/>
          <dgm:chPref val="0"/>
          <dgm:bulletEnabled val="1"/>
        </dgm:presLayoutVars>
      </dgm:prSet>
      <dgm:spPr/>
    </dgm:pt>
    <dgm:pt modelId="{A79EBCC9-5DC1-5541-B219-5247C03F4E62}" type="pres">
      <dgm:prSet presAssocID="{F38FA94C-C1F7-4E68-94C8-C272FFF27A55}" presName="L2TextContainer" presStyleLbl="bgAccFollowNode1" presStyleIdx="2" presStyleCnt="10"/>
      <dgm:spPr/>
    </dgm:pt>
    <dgm:pt modelId="{5467587E-54C1-1A42-9414-4C4CFDFE00CA}" type="pres">
      <dgm:prSet presAssocID="{F38FA94C-C1F7-4E68-94C8-C272FFF27A55}" presName="FlexibleEmptyPlaceHolder" presStyleCnt="0"/>
      <dgm:spPr/>
    </dgm:pt>
    <dgm:pt modelId="{B6065614-600D-574B-BF55-F7144E2FEAA0}" type="pres">
      <dgm:prSet presAssocID="{F38FA94C-C1F7-4E68-94C8-C272FFF27A55}" presName="ConnectLine" presStyleLbl="alignNode1" presStyleIdx="2" presStyleCnt="10"/>
      <dgm:spPr>
        <a:gradFill rotWithShape="0">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ctr">
          <a:solidFill>
            <a:schemeClr val="accent4">
              <a:hueOff val="0"/>
              <a:satOff val="0"/>
              <a:lumOff val="0"/>
              <a:alphaOff val="0"/>
            </a:schemeClr>
          </a:solidFill>
          <a:prstDash val="dash"/>
        </a:ln>
        <a:effectLst>
          <a:outerShdw blurRad="57150" dist="19050" dir="5400000" algn="ctr" rotWithShape="0">
            <a:srgbClr val="000000">
              <a:alpha val="63000"/>
            </a:srgbClr>
          </a:outerShdw>
        </a:effectLst>
      </dgm:spPr>
    </dgm:pt>
    <dgm:pt modelId="{25DD7462-66B5-4847-9949-ACD7305E55DA}" type="pres">
      <dgm:prSet presAssocID="{F38FA94C-C1F7-4E68-94C8-C272FFF27A55}" presName="ConnectorPoint" presStyleLbl="fgAcc1" presStyleIdx="2" presStyleCnt="10"/>
      <dgm:spPr>
        <a:solidFill>
          <a:schemeClr val="lt1">
            <a:alpha val="90000"/>
            <a:hueOff val="0"/>
            <a:satOff val="0"/>
            <a:lumOff val="0"/>
            <a:alphaOff val="0"/>
          </a:schemeClr>
        </a:solidFill>
        <a:ln w="9525" cap="flat" cmpd="sng" algn="ctr">
          <a:noFill/>
          <a:prstDash val="solid"/>
        </a:ln>
        <a:effectLst/>
      </dgm:spPr>
    </dgm:pt>
    <dgm:pt modelId="{EBC5B635-7242-614F-9412-951BC9544506}" type="pres">
      <dgm:prSet presAssocID="{F38FA94C-C1F7-4E68-94C8-C272FFF27A55}" presName="EmptyPlaceHolder" presStyleCnt="0"/>
      <dgm:spPr/>
    </dgm:pt>
    <dgm:pt modelId="{BAE6185D-D0C7-544E-BAD0-EE0DA4ED5FD7}" type="pres">
      <dgm:prSet presAssocID="{4D121287-3BB4-4B06-9A23-675058F07393}" presName="spaceBetweenRectangles" presStyleCnt="0"/>
      <dgm:spPr/>
    </dgm:pt>
    <dgm:pt modelId="{9CDBD502-98C5-8149-94EB-042221651012}" type="pres">
      <dgm:prSet presAssocID="{60A787E7-2D72-405C-8B1B-9D46C1D8138D}" presName="composite" presStyleCnt="0"/>
      <dgm:spPr/>
    </dgm:pt>
    <dgm:pt modelId="{145490E8-A190-8C41-8217-F499C08ED5F1}" type="pres">
      <dgm:prSet presAssocID="{60A787E7-2D72-405C-8B1B-9D46C1D8138D}" presName="L1TextContainer" presStyleLbl="revTx" presStyleIdx="3" presStyleCnt="10">
        <dgm:presLayoutVars>
          <dgm:chMax val="1"/>
          <dgm:chPref val="1"/>
          <dgm:bulletEnabled val="1"/>
        </dgm:presLayoutVars>
      </dgm:prSet>
      <dgm:spPr/>
    </dgm:pt>
    <dgm:pt modelId="{7E7DC1C9-C4B4-3C4E-A43A-324E64C7D484}" type="pres">
      <dgm:prSet presAssocID="{60A787E7-2D72-405C-8B1B-9D46C1D8138D}" presName="L2TextContainerWrapper" presStyleCnt="0">
        <dgm:presLayoutVars>
          <dgm:chMax val="0"/>
          <dgm:chPref val="0"/>
          <dgm:bulletEnabled val="1"/>
        </dgm:presLayoutVars>
      </dgm:prSet>
      <dgm:spPr/>
    </dgm:pt>
    <dgm:pt modelId="{2D387A5F-DE8C-3045-981B-B1CC2198CD43}" type="pres">
      <dgm:prSet presAssocID="{60A787E7-2D72-405C-8B1B-9D46C1D8138D}" presName="L2TextContainer" presStyleLbl="bgAccFollowNode1" presStyleIdx="3" presStyleCnt="10"/>
      <dgm:spPr/>
    </dgm:pt>
    <dgm:pt modelId="{6954CA8B-5884-6C42-809B-8B07B0BD7DE7}" type="pres">
      <dgm:prSet presAssocID="{60A787E7-2D72-405C-8B1B-9D46C1D8138D}" presName="FlexibleEmptyPlaceHolder" presStyleCnt="0"/>
      <dgm:spPr/>
    </dgm:pt>
    <dgm:pt modelId="{BF860788-7F7D-D042-9630-E550D0862203}" type="pres">
      <dgm:prSet presAssocID="{60A787E7-2D72-405C-8B1B-9D46C1D8138D}" presName="ConnectLine" presStyleLbl="alignNode1" presStyleIdx="3" presStyleCnt="10"/>
      <dgm:spPr>
        <a:gradFill rotWithShape="0">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ctr">
          <a:solidFill>
            <a:schemeClr val="accent5">
              <a:hueOff val="0"/>
              <a:satOff val="0"/>
              <a:lumOff val="0"/>
              <a:alphaOff val="0"/>
            </a:schemeClr>
          </a:solidFill>
          <a:prstDash val="dash"/>
        </a:ln>
        <a:effectLst>
          <a:outerShdw blurRad="57150" dist="19050" dir="5400000" algn="ctr" rotWithShape="0">
            <a:srgbClr val="000000">
              <a:alpha val="63000"/>
            </a:srgbClr>
          </a:outerShdw>
        </a:effectLst>
      </dgm:spPr>
    </dgm:pt>
    <dgm:pt modelId="{41016BD2-8654-0E42-9C00-FB208183D251}" type="pres">
      <dgm:prSet presAssocID="{60A787E7-2D72-405C-8B1B-9D46C1D8138D}" presName="ConnectorPoint" presStyleLbl="fgAcc1" presStyleIdx="3" presStyleCnt="10"/>
      <dgm:spPr>
        <a:solidFill>
          <a:schemeClr val="lt1">
            <a:alpha val="90000"/>
            <a:hueOff val="0"/>
            <a:satOff val="0"/>
            <a:lumOff val="0"/>
            <a:alphaOff val="0"/>
          </a:schemeClr>
        </a:solidFill>
        <a:ln w="9525" cap="flat" cmpd="sng" algn="ctr">
          <a:noFill/>
          <a:prstDash val="solid"/>
        </a:ln>
        <a:effectLst/>
      </dgm:spPr>
    </dgm:pt>
    <dgm:pt modelId="{E7B130C2-0C3D-9B4F-8FEE-77F12744F24C}" type="pres">
      <dgm:prSet presAssocID="{60A787E7-2D72-405C-8B1B-9D46C1D8138D}" presName="EmptyPlaceHolder" presStyleCnt="0"/>
      <dgm:spPr/>
    </dgm:pt>
    <dgm:pt modelId="{B80328F7-76BE-AB45-BA3E-4784A452BDEC}" type="pres">
      <dgm:prSet presAssocID="{71D99FE2-2F82-4A57-9C4D-EFBF81605660}" presName="spaceBetweenRectangles" presStyleCnt="0"/>
      <dgm:spPr/>
    </dgm:pt>
    <dgm:pt modelId="{53BE80DF-5503-1244-8F52-3AD1B1AC1B5D}" type="pres">
      <dgm:prSet presAssocID="{100359DA-AA86-447B-821D-5EB12747C7C0}" presName="composite" presStyleCnt="0"/>
      <dgm:spPr/>
    </dgm:pt>
    <dgm:pt modelId="{6F6C42E3-9724-CD40-B738-44B62FB430BA}" type="pres">
      <dgm:prSet presAssocID="{100359DA-AA86-447B-821D-5EB12747C7C0}" presName="L1TextContainer" presStyleLbl="revTx" presStyleIdx="4" presStyleCnt="10">
        <dgm:presLayoutVars>
          <dgm:chMax val="1"/>
          <dgm:chPref val="1"/>
          <dgm:bulletEnabled val="1"/>
        </dgm:presLayoutVars>
      </dgm:prSet>
      <dgm:spPr/>
    </dgm:pt>
    <dgm:pt modelId="{072A65BD-FBAC-4742-9DCC-F1F6D3E23313}" type="pres">
      <dgm:prSet presAssocID="{100359DA-AA86-447B-821D-5EB12747C7C0}" presName="L2TextContainerWrapper" presStyleCnt="0">
        <dgm:presLayoutVars>
          <dgm:chMax val="0"/>
          <dgm:chPref val="0"/>
          <dgm:bulletEnabled val="1"/>
        </dgm:presLayoutVars>
      </dgm:prSet>
      <dgm:spPr/>
    </dgm:pt>
    <dgm:pt modelId="{4AA28F7E-95EF-A84A-9126-E03A2E31AE04}" type="pres">
      <dgm:prSet presAssocID="{100359DA-AA86-447B-821D-5EB12747C7C0}" presName="L2TextContainer" presStyleLbl="bgAccFollowNode1" presStyleIdx="4" presStyleCnt="10"/>
      <dgm:spPr/>
    </dgm:pt>
    <dgm:pt modelId="{D8E198BD-A6C5-C146-8B78-4A164F974CEF}" type="pres">
      <dgm:prSet presAssocID="{100359DA-AA86-447B-821D-5EB12747C7C0}" presName="FlexibleEmptyPlaceHolder" presStyleCnt="0"/>
      <dgm:spPr/>
    </dgm:pt>
    <dgm:pt modelId="{81820276-C119-1F47-927B-D6D2BD537272}" type="pres">
      <dgm:prSet presAssocID="{100359DA-AA86-447B-821D-5EB12747C7C0}" presName="ConnectLine" presStyleLbl="alignNode1" presStyleIdx="4" presStyleCnt="10"/>
      <dgm:spPr>
        <a:gradFill rotWithShape="0">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ctr">
          <a:solidFill>
            <a:schemeClr val="accent6">
              <a:hueOff val="0"/>
              <a:satOff val="0"/>
              <a:lumOff val="0"/>
              <a:alphaOff val="0"/>
            </a:schemeClr>
          </a:solidFill>
          <a:prstDash val="dash"/>
        </a:ln>
        <a:effectLst>
          <a:outerShdw blurRad="57150" dist="19050" dir="5400000" algn="ctr" rotWithShape="0">
            <a:srgbClr val="000000">
              <a:alpha val="63000"/>
            </a:srgbClr>
          </a:outerShdw>
        </a:effectLst>
      </dgm:spPr>
    </dgm:pt>
    <dgm:pt modelId="{E15DD632-9A58-5840-AD8B-446D8AB562BC}" type="pres">
      <dgm:prSet presAssocID="{100359DA-AA86-447B-821D-5EB12747C7C0}" presName="ConnectorPoint" presStyleLbl="fgAcc1" presStyleIdx="4" presStyleCnt="10"/>
      <dgm:spPr>
        <a:solidFill>
          <a:schemeClr val="lt1">
            <a:alpha val="90000"/>
            <a:hueOff val="0"/>
            <a:satOff val="0"/>
            <a:lumOff val="0"/>
            <a:alphaOff val="0"/>
          </a:schemeClr>
        </a:solidFill>
        <a:ln w="9525" cap="flat" cmpd="sng" algn="ctr">
          <a:noFill/>
          <a:prstDash val="solid"/>
        </a:ln>
        <a:effectLst/>
      </dgm:spPr>
    </dgm:pt>
    <dgm:pt modelId="{31440CA8-CAAF-1B42-81B1-A2F9354E5CEF}" type="pres">
      <dgm:prSet presAssocID="{100359DA-AA86-447B-821D-5EB12747C7C0}" presName="EmptyPlaceHolder" presStyleCnt="0"/>
      <dgm:spPr/>
    </dgm:pt>
    <dgm:pt modelId="{843A1677-5412-3B46-9BE1-0B85C7CC9479}" type="pres">
      <dgm:prSet presAssocID="{2CD40FA8-054B-46BC-98F6-FDB90EA9CCCC}" presName="spaceBetweenRectangles" presStyleCnt="0"/>
      <dgm:spPr/>
    </dgm:pt>
    <dgm:pt modelId="{346E5E82-D05A-D44C-BFDC-CFB88521D611}" type="pres">
      <dgm:prSet presAssocID="{FB27D47C-AC61-42BC-8DBC-0BD91331D097}" presName="composite" presStyleCnt="0"/>
      <dgm:spPr/>
    </dgm:pt>
    <dgm:pt modelId="{14B1FCD0-25EA-FB4A-A98F-BAF418B35323}" type="pres">
      <dgm:prSet presAssocID="{FB27D47C-AC61-42BC-8DBC-0BD91331D097}" presName="L1TextContainer" presStyleLbl="revTx" presStyleIdx="5" presStyleCnt="10">
        <dgm:presLayoutVars>
          <dgm:chMax val="1"/>
          <dgm:chPref val="1"/>
          <dgm:bulletEnabled val="1"/>
        </dgm:presLayoutVars>
      </dgm:prSet>
      <dgm:spPr/>
    </dgm:pt>
    <dgm:pt modelId="{801E80C2-8FAD-674D-A3E3-A53E9007D3E6}" type="pres">
      <dgm:prSet presAssocID="{FB27D47C-AC61-42BC-8DBC-0BD91331D097}" presName="L2TextContainerWrapper" presStyleCnt="0">
        <dgm:presLayoutVars>
          <dgm:chMax val="0"/>
          <dgm:chPref val="0"/>
          <dgm:bulletEnabled val="1"/>
        </dgm:presLayoutVars>
      </dgm:prSet>
      <dgm:spPr/>
    </dgm:pt>
    <dgm:pt modelId="{A3FB2934-724B-3A4F-9B73-7C72BD1C8FED}" type="pres">
      <dgm:prSet presAssocID="{FB27D47C-AC61-42BC-8DBC-0BD91331D097}" presName="L2TextContainer" presStyleLbl="bgAccFollowNode1" presStyleIdx="5" presStyleCnt="10"/>
      <dgm:spPr/>
    </dgm:pt>
    <dgm:pt modelId="{DCD874C7-568C-FC42-8C33-DCF5A88E016F}" type="pres">
      <dgm:prSet presAssocID="{FB27D47C-AC61-42BC-8DBC-0BD91331D097}" presName="FlexibleEmptyPlaceHolder" presStyleCnt="0"/>
      <dgm:spPr/>
    </dgm:pt>
    <dgm:pt modelId="{E0864FF0-AAC4-EA41-B19B-B1A590A55EAE}" type="pres">
      <dgm:prSet presAssocID="{FB27D47C-AC61-42BC-8DBC-0BD91331D097}" presName="ConnectLine" presStyleLbl="alignNode1" presStyleIdx="5" presStyleCnt="10"/>
      <dgm:spPr>
        <a:gradFill rotWithShape="0">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ctr">
          <a:solidFill>
            <a:schemeClr val="accent2">
              <a:hueOff val="0"/>
              <a:satOff val="0"/>
              <a:lumOff val="0"/>
              <a:alphaOff val="0"/>
            </a:schemeClr>
          </a:solidFill>
          <a:prstDash val="dash"/>
        </a:ln>
        <a:effectLst>
          <a:outerShdw blurRad="57150" dist="19050" dir="5400000" algn="ctr" rotWithShape="0">
            <a:srgbClr val="000000">
              <a:alpha val="63000"/>
            </a:srgbClr>
          </a:outerShdw>
        </a:effectLst>
      </dgm:spPr>
    </dgm:pt>
    <dgm:pt modelId="{50D98224-7632-C444-BFAC-97F6AC704EE5}" type="pres">
      <dgm:prSet presAssocID="{FB27D47C-AC61-42BC-8DBC-0BD91331D097}" presName="ConnectorPoint" presStyleLbl="fgAcc1" presStyleIdx="5" presStyleCnt="10"/>
      <dgm:spPr>
        <a:solidFill>
          <a:schemeClr val="lt1">
            <a:alpha val="90000"/>
            <a:hueOff val="0"/>
            <a:satOff val="0"/>
            <a:lumOff val="0"/>
            <a:alphaOff val="0"/>
          </a:schemeClr>
        </a:solidFill>
        <a:ln w="9525" cap="flat" cmpd="sng" algn="ctr">
          <a:noFill/>
          <a:prstDash val="solid"/>
        </a:ln>
        <a:effectLst/>
      </dgm:spPr>
    </dgm:pt>
    <dgm:pt modelId="{319F9CC8-86A2-4141-BC66-4BE3FC28EF64}" type="pres">
      <dgm:prSet presAssocID="{FB27D47C-AC61-42BC-8DBC-0BD91331D097}" presName="EmptyPlaceHolder" presStyleCnt="0"/>
      <dgm:spPr/>
    </dgm:pt>
    <dgm:pt modelId="{BEC47C84-46EE-2848-B948-E7E7EC0B26B2}" type="pres">
      <dgm:prSet presAssocID="{8FE6DCAB-8F6D-4249-A18F-4FC919E4ED3A}" presName="spaceBetweenRectangles" presStyleCnt="0"/>
      <dgm:spPr/>
    </dgm:pt>
    <dgm:pt modelId="{06642927-5F89-4744-8BBC-EB8995AA7FFD}" type="pres">
      <dgm:prSet presAssocID="{29C6F6C6-F4AC-438F-947D-036D6C48179B}" presName="composite" presStyleCnt="0"/>
      <dgm:spPr/>
    </dgm:pt>
    <dgm:pt modelId="{27B064F4-C2DB-4F48-86F7-8870A6149526}" type="pres">
      <dgm:prSet presAssocID="{29C6F6C6-F4AC-438F-947D-036D6C48179B}" presName="L1TextContainer" presStyleLbl="revTx" presStyleIdx="6" presStyleCnt="10">
        <dgm:presLayoutVars>
          <dgm:chMax val="1"/>
          <dgm:chPref val="1"/>
          <dgm:bulletEnabled val="1"/>
        </dgm:presLayoutVars>
      </dgm:prSet>
      <dgm:spPr/>
    </dgm:pt>
    <dgm:pt modelId="{7207BA3F-54EB-CB40-AE09-A67F305F265B}" type="pres">
      <dgm:prSet presAssocID="{29C6F6C6-F4AC-438F-947D-036D6C48179B}" presName="L2TextContainerWrapper" presStyleCnt="0">
        <dgm:presLayoutVars>
          <dgm:chMax val="0"/>
          <dgm:chPref val="0"/>
          <dgm:bulletEnabled val="1"/>
        </dgm:presLayoutVars>
      </dgm:prSet>
      <dgm:spPr/>
    </dgm:pt>
    <dgm:pt modelId="{3DE615BA-89C9-7A46-A3A8-A087A8DCA49D}" type="pres">
      <dgm:prSet presAssocID="{29C6F6C6-F4AC-438F-947D-036D6C48179B}" presName="L2TextContainer" presStyleLbl="bgAccFollowNode1" presStyleIdx="6" presStyleCnt="10"/>
      <dgm:spPr/>
    </dgm:pt>
    <dgm:pt modelId="{CB0DAA72-381A-374D-9FD1-C45FA3B0F224}" type="pres">
      <dgm:prSet presAssocID="{29C6F6C6-F4AC-438F-947D-036D6C48179B}" presName="FlexibleEmptyPlaceHolder" presStyleCnt="0"/>
      <dgm:spPr/>
    </dgm:pt>
    <dgm:pt modelId="{E59456FB-D3B5-FD4E-BB59-A6C890F98216}" type="pres">
      <dgm:prSet presAssocID="{29C6F6C6-F4AC-438F-947D-036D6C48179B}" presName="ConnectLine" presStyleLbl="alignNode1" presStyleIdx="6" presStyleCnt="10"/>
      <dgm:spPr>
        <a:gradFill rotWithShape="0">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ctr">
          <a:solidFill>
            <a:schemeClr val="accent3">
              <a:hueOff val="0"/>
              <a:satOff val="0"/>
              <a:lumOff val="0"/>
              <a:alphaOff val="0"/>
            </a:schemeClr>
          </a:solidFill>
          <a:prstDash val="dash"/>
        </a:ln>
        <a:effectLst>
          <a:outerShdw blurRad="57150" dist="19050" dir="5400000" algn="ctr" rotWithShape="0">
            <a:srgbClr val="000000">
              <a:alpha val="63000"/>
            </a:srgbClr>
          </a:outerShdw>
        </a:effectLst>
      </dgm:spPr>
    </dgm:pt>
    <dgm:pt modelId="{CEC1F7F1-8D3A-4141-9740-5DBDB8923F0E}" type="pres">
      <dgm:prSet presAssocID="{29C6F6C6-F4AC-438F-947D-036D6C48179B}" presName="ConnectorPoint" presStyleLbl="fgAcc1" presStyleIdx="6" presStyleCnt="10"/>
      <dgm:spPr>
        <a:solidFill>
          <a:schemeClr val="lt1">
            <a:alpha val="90000"/>
            <a:hueOff val="0"/>
            <a:satOff val="0"/>
            <a:lumOff val="0"/>
            <a:alphaOff val="0"/>
          </a:schemeClr>
        </a:solidFill>
        <a:ln w="9525" cap="flat" cmpd="sng" algn="ctr">
          <a:noFill/>
          <a:prstDash val="solid"/>
        </a:ln>
        <a:effectLst/>
      </dgm:spPr>
    </dgm:pt>
    <dgm:pt modelId="{FA75D8CC-1CCE-1945-AACE-4C18A1B6C6D7}" type="pres">
      <dgm:prSet presAssocID="{29C6F6C6-F4AC-438F-947D-036D6C48179B}" presName="EmptyPlaceHolder" presStyleCnt="0"/>
      <dgm:spPr/>
    </dgm:pt>
    <dgm:pt modelId="{58C6A4C4-1E9D-D346-9557-29197EFAB0F1}" type="pres">
      <dgm:prSet presAssocID="{36A01335-D125-4421-8102-21A9E8363D0C}" presName="spaceBetweenRectangles" presStyleCnt="0"/>
      <dgm:spPr/>
    </dgm:pt>
    <dgm:pt modelId="{848315DB-DC40-9547-BF75-397534EB879A}" type="pres">
      <dgm:prSet presAssocID="{A032743D-C662-428B-94C2-32F901250599}" presName="composite" presStyleCnt="0"/>
      <dgm:spPr/>
    </dgm:pt>
    <dgm:pt modelId="{0FBF5901-2D25-5940-BC3C-AFDE6D830B04}" type="pres">
      <dgm:prSet presAssocID="{A032743D-C662-428B-94C2-32F901250599}" presName="L1TextContainer" presStyleLbl="revTx" presStyleIdx="7" presStyleCnt="10">
        <dgm:presLayoutVars>
          <dgm:chMax val="1"/>
          <dgm:chPref val="1"/>
          <dgm:bulletEnabled val="1"/>
        </dgm:presLayoutVars>
      </dgm:prSet>
      <dgm:spPr/>
    </dgm:pt>
    <dgm:pt modelId="{5A1DD3EF-1435-4F45-A4A6-D2D971C49652}" type="pres">
      <dgm:prSet presAssocID="{A032743D-C662-428B-94C2-32F901250599}" presName="L2TextContainerWrapper" presStyleCnt="0">
        <dgm:presLayoutVars>
          <dgm:chMax val="0"/>
          <dgm:chPref val="0"/>
          <dgm:bulletEnabled val="1"/>
        </dgm:presLayoutVars>
      </dgm:prSet>
      <dgm:spPr/>
    </dgm:pt>
    <dgm:pt modelId="{CC33A779-C91B-9A42-BB95-72D484F5813B}" type="pres">
      <dgm:prSet presAssocID="{A032743D-C662-428B-94C2-32F901250599}" presName="L2TextContainer" presStyleLbl="bgAccFollowNode1" presStyleIdx="7" presStyleCnt="10"/>
      <dgm:spPr/>
    </dgm:pt>
    <dgm:pt modelId="{154D9641-8073-0348-BECD-9E1A123338F8}" type="pres">
      <dgm:prSet presAssocID="{A032743D-C662-428B-94C2-32F901250599}" presName="FlexibleEmptyPlaceHolder" presStyleCnt="0"/>
      <dgm:spPr/>
    </dgm:pt>
    <dgm:pt modelId="{E1BA68E8-7C02-CC44-AF7A-A2C8802711EE}" type="pres">
      <dgm:prSet presAssocID="{A032743D-C662-428B-94C2-32F901250599}" presName="ConnectLine" presStyleLbl="alignNode1" presStyleIdx="7" presStyleCnt="10"/>
      <dgm:spPr>
        <a:gradFill rotWithShape="0">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ctr">
          <a:solidFill>
            <a:schemeClr val="accent4">
              <a:hueOff val="0"/>
              <a:satOff val="0"/>
              <a:lumOff val="0"/>
              <a:alphaOff val="0"/>
            </a:schemeClr>
          </a:solidFill>
          <a:prstDash val="dash"/>
        </a:ln>
        <a:effectLst>
          <a:outerShdw blurRad="57150" dist="19050" dir="5400000" algn="ctr" rotWithShape="0">
            <a:srgbClr val="000000">
              <a:alpha val="63000"/>
            </a:srgbClr>
          </a:outerShdw>
        </a:effectLst>
      </dgm:spPr>
    </dgm:pt>
    <dgm:pt modelId="{2D8F5D35-6020-BD4E-892C-3498D2651C24}" type="pres">
      <dgm:prSet presAssocID="{A032743D-C662-428B-94C2-32F901250599}" presName="ConnectorPoint" presStyleLbl="fgAcc1" presStyleIdx="7" presStyleCnt="10"/>
      <dgm:spPr>
        <a:solidFill>
          <a:schemeClr val="lt1">
            <a:alpha val="90000"/>
            <a:hueOff val="0"/>
            <a:satOff val="0"/>
            <a:lumOff val="0"/>
            <a:alphaOff val="0"/>
          </a:schemeClr>
        </a:solidFill>
        <a:ln w="9525" cap="flat" cmpd="sng" algn="ctr">
          <a:noFill/>
          <a:prstDash val="solid"/>
        </a:ln>
        <a:effectLst/>
      </dgm:spPr>
    </dgm:pt>
    <dgm:pt modelId="{B8876D60-8C3B-6E4D-A747-32C3907BBB5B}" type="pres">
      <dgm:prSet presAssocID="{A032743D-C662-428B-94C2-32F901250599}" presName="EmptyPlaceHolder" presStyleCnt="0"/>
      <dgm:spPr/>
    </dgm:pt>
    <dgm:pt modelId="{E28BB974-534D-F143-ABD1-10C0FCB5D35A}" type="pres">
      <dgm:prSet presAssocID="{6C188626-2504-4261-8338-7DB135712CC1}" presName="spaceBetweenRectangles" presStyleCnt="0"/>
      <dgm:spPr/>
    </dgm:pt>
    <dgm:pt modelId="{8B854BDF-E05D-7D43-ADC6-0B5B1B350EA9}" type="pres">
      <dgm:prSet presAssocID="{1DA71F44-35AF-4CB4-9961-DECF9480796B}" presName="composite" presStyleCnt="0"/>
      <dgm:spPr/>
    </dgm:pt>
    <dgm:pt modelId="{08716CFB-A3F4-9B43-B933-7366F7E4DDD3}" type="pres">
      <dgm:prSet presAssocID="{1DA71F44-35AF-4CB4-9961-DECF9480796B}" presName="L1TextContainer" presStyleLbl="revTx" presStyleIdx="8" presStyleCnt="10">
        <dgm:presLayoutVars>
          <dgm:chMax val="1"/>
          <dgm:chPref val="1"/>
          <dgm:bulletEnabled val="1"/>
        </dgm:presLayoutVars>
      </dgm:prSet>
      <dgm:spPr/>
    </dgm:pt>
    <dgm:pt modelId="{55E6636D-445F-C24C-A137-FE2AA30660AC}" type="pres">
      <dgm:prSet presAssocID="{1DA71F44-35AF-4CB4-9961-DECF9480796B}" presName="L2TextContainerWrapper" presStyleCnt="0">
        <dgm:presLayoutVars>
          <dgm:chMax val="0"/>
          <dgm:chPref val="0"/>
          <dgm:bulletEnabled val="1"/>
        </dgm:presLayoutVars>
      </dgm:prSet>
      <dgm:spPr/>
    </dgm:pt>
    <dgm:pt modelId="{43A301B1-8416-104C-B353-5B3DCDE1D333}" type="pres">
      <dgm:prSet presAssocID="{1DA71F44-35AF-4CB4-9961-DECF9480796B}" presName="L2TextContainer" presStyleLbl="bgAccFollowNode1" presStyleIdx="8" presStyleCnt="10"/>
      <dgm:spPr/>
    </dgm:pt>
    <dgm:pt modelId="{804DB3A6-6C87-0744-B738-C9D4032E3CFA}" type="pres">
      <dgm:prSet presAssocID="{1DA71F44-35AF-4CB4-9961-DECF9480796B}" presName="FlexibleEmptyPlaceHolder" presStyleCnt="0"/>
      <dgm:spPr/>
    </dgm:pt>
    <dgm:pt modelId="{4DA32FB1-C9B0-E24D-BC37-38DA4EAED5A1}" type="pres">
      <dgm:prSet presAssocID="{1DA71F44-35AF-4CB4-9961-DECF9480796B}" presName="ConnectLine" presStyleLbl="alignNode1" presStyleIdx="8" presStyleCnt="10"/>
      <dgm:spPr>
        <a:gradFill rotWithShape="0">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ctr">
          <a:solidFill>
            <a:schemeClr val="accent5">
              <a:hueOff val="0"/>
              <a:satOff val="0"/>
              <a:lumOff val="0"/>
              <a:alphaOff val="0"/>
            </a:schemeClr>
          </a:solidFill>
          <a:prstDash val="dash"/>
        </a:ln>
        <a:effectLst>
          <a:outerShdw blurRad="57150" dist="19050" dir="5400000" algn="ctr" rotWithShape="0">
            <a:srgbClr val="000000">
              <a:alpha val="63000"/>
            </a:srgbClr>
          </a:outerShdw>
        </a:effectLst>
      </dgm:spPr>
    </dgm:pt>
    <dgm:pt modelId="{47776EB6-D988-7E4A-8A1B-947D9FCCC04A}" type="pres">
      <dgm:prSet presAssocID="{1DA71F44-35AF-4CB4-9961-DECF9480796B}" presName="ConnectorPoint" presStyleLbl="fgAcc1" presStyleIdx="8" presStyleCnt="10"/>
      <dgm:spPr>
        <a:solidFill>
          <a:schemeClr val="lt1">
            <a:alpha val="90000"/>
            <a:hueOff val="0"/>
            <a:satOff val="0"/>
            <a:lumOff val="0"/>
            <a:alphaOff val="0"/>
          </a:schemeClr>
        </a:solidFill>
        <a:ln w="9525" cap="flat" cmpd="sng" algn="ctr">
          <a:noFill/>
          <a:prstDash val="solid"/>
        </a:ln>
        <a:effectLst/>
      </dgm:spPr>
    </dgm:pt>
    <dgm:pt modelId="{443E5F7A-78AD-5640-887F-7F99C8F43112}" type="pres">
      <dgm:prSet presAssocID="{1DA71F44-35AF-4CB4-9961-DECF9480796B}" presName="EmptyPlaceHolder" presStyleCnt="0"/>
      <dgm:spPr/>
    </dgm:pt>
    <dgm:pt modelId="{8A12E055-F6CA-E549-BF4A-EA36E05D4AD2}" type="pres">
      <dgm:prSet presAssocID="{21FD2C03-044D-4D72-95B2-E8A3DA6FDE81}" presName="spaceBetweenRectangles" presStyleCnt="0"/>
      <dgm:spPr/>
    </dgm:pt>
    <dgm:pt modelId="{764AE1E4-E90E-8141-83D8-389C880D0324}" type="pres">
      <dgm:prSet presAssocID="{FB4B879C-92AC-429A-8ECB-65DF495A6C1A}" presName="composite" presStyleCnt="0"/>
      <dgm:spPr/>
    </dgm:pt>
    <dgm:pt modelId="{47758B06-80BC-7348-9B24-ECE64056F916}" type="pres">
      <dgm:prSet presAssocID="{FB4B879C-92AC-429A-8ECB-65DF495A6C1A}" presName="L1TextContainer" presStyleLbl="revTx" presStyleIdx="9" presStyleCnt="10">
        <dgm:presLayoutVars>
          <dgm:chMax val="1"/>
          <dgm:chPref val="1"/>
          <dgm:bulletEnabled val="1"/>
        </dgm:presLayoutVars>
      </dgm:prSet>
      <dgm:spPr/>
    </dgm:pt>
    <dgm:pt modelId="{3D42D9F4-167A-214A-AAEF-3A69FBE0C6E2}" type="pres">
      <dgm:prSet presAssocID="{FB4B879C-92AC-429A-8ECB-65DF495A6C1A}" presName="L2TextContainerWrapper" presStyleCnt="0">
        <dgm:presLayoutVars>
          <dgm:chMax val="0"/>
          <dgm:chPref val="0"/>
          <dgm:bulletEnabled val="1"/>
        </dgm:presLayoutVars>
      </dgm:prSet>
      <dgm:spPr/>
    </dgm:pt>
    <dgm:pt modelId="{8ACD5205-05BB-3842-B32E-F23F8E7E2A81}" type="pres">
      <dgm:prSet presAssocID="{FB4B879C-92AC-429A-8ECB-65DF495A6C1A}" presName="L2TextContainer" presStyleLbl="bgAccFollowNode1" presStyleIdx="9" presStyleCnt="10"/>
      <dgm:spPr/>
    </dgm:pt>
    <dgm:pt modelId="{6A9FAF9F-E1D0-4B48-942E-DA92D559735C}" type="pres">
      <dgm:prSet presAssocID="{FB4B879C-92AC-429A-8ECB-65DF495A6C1A}" presName="FlexibleEmptyPlaceHolder" presStyleCnt="0"/>
      <dgm:spPr/>
    </dgm:pt>
    <dgm:pt modelId="{BD81CAF1-2BAD-BD4C-811A-5776CF0EDDEF}" type="pres">
      <dgm:prSet presAssocID="{FB4B879C-92AC-429A-8ECB-65DF495A6C1A}" presName="ConnectLine" presStyleLbl="alignNode1" presStyleIdx="9" presStyleCnt="10"/>
      <dgm:spPr>
        <a:gradFill rotWithShape="0">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ctr">
          <a:solidFill>
            <a:schemeClr val="accent6">
              <a:hueOff val="0"/>
              <a:satOff val="0"/>
              <a:lumOff val="0"/>
              <a:alphaOff val="0"/>
            </a:schemeClr>
          </a:solidFill>
          <a:prstDash val="dash"/>
        </a:ln>
        <a:effectLst>
          <a:outerShdw blurRad="57150" dist="19050" dir="5400000" algn="ctr" rotWithShape="0">
            <a:srgbClr val="000000">
              <a:alpha val="63000"/>
            </a:srgbClr>
          </a:outerShdw>
        </a:effectLst>
      </dgm:spPr>
    </dgm:pt>
    <dgm:pt modelId="{D5018CBF-5262-2F4B-B4C8-671478E76105}" type="pres">
      <dgm:prSet presAssocID="{FB4B879C-92AC-429A-8ECB-65DF495A6C1A}" presName="ConnectorPoint" presStyleLbl="fgAcc1" presStyleIdx="9" presStyleCnt="10"/>
      <dgm:spPr>
        <a:solidFill>
          <a:schemeClr val="lt1">
            <a:alpha val="90000"/>
            <a:hueOff val="0"/>
            <a:satOff val="0"/>
            <a:lumOff val="0"/>
            <a:alphaOff val="0"/>
          </a:schemeClr>
        </a:solidFill>
        <a:ln w="9525" cap="flat" cmpd="sng" algn="ctr">
          <a:noFill/>
          <a:prstDash val="solid"/>
        </a:ln>
        <a:effectLst/>
      </dgm:spPr>
    </dgm:pt>
    <dgm:pt modelId="{661CE480-E3E4-A949-B1E5-8CFB15DD86DD}" type="pres">
      <dgm:prSet presAssocID="{FB4B879C-92AC-429A-8ECB-65DF495A6C1A}" presName="EmptyPlaceHolder" presStyleCnt="0"/>
      <dgm:spPr/>
    </dgm:pt>
  </dgm:ptLst>
  <dgm:cxnLst>
    <dgm:cxn modelId="{9D99D802-9CB8-4D34-AE01-D19849AAA9C5}" srcId="{FB4B879C-92AC-429A-8ECB-65DF495A6C1A}" destId="{6429D851-E354-4649-81E4-A8A78D7DAB1D}" srcOrd="0" destOrd="0" parTransId="{170432E1-2103-4995-8DB0-D6539BED59B4}" sibTransId="{F8EE929D-FBBC-4D0A-B64F-6ABE9D68E750}"/>
    <dgm:cxn modelId="{C687A206-DAE7-804C-A170-1F4C7FE913F4}" type="presOf" srcId="{7DAC508A-E2ED-4ECE-BC29-F54114D449AE}" destId="{2D387A5F-DE8C-3045-981B-B1CC2198CD43}" srcOrd="0" destOrd="0" presId="urn:microsoft.com/office/officeart/2017/3/layout/HorizontalPathTimeline"/>
    <dgm:cxn modelId="{0ACDE60D-6074-F94A-BCA5-3DD1BF8B084C}" type="presOf" srcId="{F441BBC0-F7DE-4C13-A4F8-D58F555C7498}" destId="{CC33A779-C91B-9A42-BB95-72D484F5813B}" srcOrd="0" destOrd="0" presId="urn:microsoft.com/office/officeart/2017/3/layout/HorizontalPathTimeline"/>
    <dgm:cxn modelId="{E7EB7410-4D3F-408A-BBAD-943C0B63550F}" srcId="{67AA8CBE-75B7-4CC8-8DE2-0B330D96DB5F}" destId="{100359DA-AA86-447B-821D-5EB12747C7C0}" srcOrd="4" destOrd="0" parTransId="{CC91CEC4-F043-4252-AFFE-17A662F18A61}" sibTransId="{2CD40FA8-054B-46BC-98F6-FDB90EA9CCCC}"/>
    <dgm:cxn modelId="{77511A12-4C54-C945-B2F6-E62C18622A62}" type="presOf" srcId="{DA9D9240-23BF-49B7-8DFF-9C2C5652386A}" destId="{9CFC9BCD-1A5F-1D44-A278-0CC2414F5160}" srcOrd="0" destOrd="0" presId="urn:microsoft.com/office/officeart/2017/3/layout/HorizontalPathTimeline"/>
    <dgm:cxn modelId="{13876114-7108-46BB-8C1F-308EB08125A8}" srcId="{CD26D3F7-9416-49E4-A9A2-68B7A368EBE7}" destId="{B25E59B1-C4D2-4FD8-A092-59D5185A021A}" srcOrd="0" destOrd="0" parTransId="{6656F795-10F9-4295-AA2E-6D92A2408988}" sibTransId="{FF0AE2EE-2498-443B-BF87-981E72245A52}"/>
    <dgm:cxn modelId="{96F4B615-C396-4666-8791-A0F31FB59703}" srcId="{1DA71F44-35AF-4CB4-9961-DECF9480796B}" destId="{D9B2333E-DD80-4921-91CF-D31CAA994654}" srcOrd="0" destOrd="0" parTransId="{AA59DCF5-277A-4AFD-B8B3-18FE466E1DE1}" sibTransId="{E8BD9476-3188-4401-95BE-EF5C0C214BCD}"/>
    <dgm:cxn modelId="{599D031B-47B9-4DAC-AB0F-E128D05134B5}" srcId="{FB27D47C-AC61-42BC-8DBC-0BD91331D097}" destId="{FA25C43C-AE30-46AA-97A8-180624B6D41F}" srcOrd="0" destOrd="0" parTransId="{6D3644CD-6083-4C71-834F-6FB2858289BB}" sibTransId="{887033D1-ADCE-4D07-8516-317FC491E96A}"/>
    <dgm:cxn modelId="{BD9B941B-A1A9-6E44-A666-1D45B06A07CA}" type="presOf" srcId="{CD26D3F7-9416-49E4-A9A2-68B7A368EBE7}" destId="{D592B066-3DF4-9541-82D6-A58837EA1D71}" srcOrd="0" destOrd="0" presId="urn:microsoft.com/office/officeart/2017/3/layout/HorizontalPathTimeline"/>
    <dgm:cxn modelId="{E7449320-B9EA-2E42-99EB-123B2DABEBDE}" type="presOf" srcId="{29C6F6C6-F4AC-438F-947D-036D6C48179B}" destId="{27B064F4-C2DB-4F48-86F7-8870A6149526}" srcOrd="0" destOrd="0" presId="urn:microsoft.com/office/officeart/2017/3/layout/HorizontalPathTimeline"/>
    <dgm:cxn modelId="{42589027-CBEB-C04B-97DF-53D0B50D73CD}" type="presOf" srcId="{E1489385-4A00-4A65-B121-999BBA7394FD}" destId="{4AA28F7E-95EF-A84A-9126-E03A2E31AE04}" srcOrd="0" destOrd="0" presId="urn:microsoft.com/office/officeart/2017/3/layout/HorizontalPathTimeline"/>
    <dgm:cxn modelId="{F618BA28-4ED8-0340-B4D5-6B262DD06501}" type="presOf" srcId="{F38FA94C-C1F7-4E68-94C8-C272FFF27A55}" destId="{B8821B93-E2FB-8F44-8728-DA4896364D05}" srcOrd="0" destOrd="0" presId="urn:microsoft.com/office/officeart/2017/3/layout/HorizontalPathTimeline"/>
    <dgm:cxn modelId="{19D0FB2A-608A-E143-8053-D5A24ADCC8C5}" type="presOf" srcId="{D9B2333E-DD80-4921-91CF-D31CAA994654}" destId="{43A301B1-8416-104C-B353-5B3DCDE1D333}" srcOrd="0" destOrd="0" presId="urn:microsoft.com/office/officeart/2017/3/layout/HorizontalPathTimeline"/>
    <dgm:cxn modelId="{5926FE2B-FC2C-4E49-8464-586D6E567B34}" srcId="{67AA8CBE-75B7-4CC8-8DE2-0B330D96DB5F}" destId="{CD26D3F7-9416-49E4-A9A2-68B7A368EBE7}" srcOrd="1" destOrd="0" parTransId="{5EA28FC0-8CC0-409D-8753-4B1944A20490}" sibTransId="{2B316F1B-D207-420E-9650-4C3186324DF8}"/>
    <dgm:cxn modelId="{5A1F8C49-4586-49E7-BAE1-86582B44DA26}" srcId="{67AA8CBE-75B7-4CC8-8DE2-0B330D96DB5F}" destId="{A032743D-C662-428B-94C2-32F901250599}" srcOrd="7" destOrd="0" parTransId="{B6748484-3859-4888-9605-837ADCF3B379}" sibTransId="{6C188626-2504-4261-8338-7DB135712CC1}"/>
    <dgm:cxn modelId="{3D79BA4D-EDA5-4AD2-B4B3-BC8819DF705F}" srcId="{67AA8CBE-75B7-4CC8-8DE2-0B330D96DB5F}" destId="{F38FA94C-C1F7-4E68-94C8-C272FFF27A55}" srcOrd="2" destOrd="0" parTransId="{8E2E3946-5603-452C-9910-3760F2DD4905}" sibTransId="{4D121287-3BB4-4B06-9A23-675058F07393}"/>
    <dgm:cxn modelId="{33989C52-9D7E-9E49-ACAE-61C9289C350E}" type="presOf" srcId="{FB27D47C-AC61-42BC-8DBC-0BD91331D097}" destId="{14B1FCD0-25EA-FB4A-A98F-BAF418B35323}" srcOrd="0" destOrd="0" presId="urn:microsoft.com/office/officeart/2017/3/layout/HorizontalPathTimeline"/>
    <dgm:cxn modelId="{8DCE9C65-617A-894F-B063-F039EE8505E7}" type="presOf" srcId="{1DA71F44-35AF-4CB4-9961-DECF9480796B}" destId="{08716CFB-A3F4-9B43-B933-7366F7E4DDD3}" srcOrd="0" destOrd="0" presId="urn:microsoft.com/office/officeart/2017/3/layout/HorizontalPathTimeline"/>
    <dgm:cxn modelId="{E618A170-5CCC-4646-9940-69AD6621C157}" type="presOf" srcId="{14EC3BD9-A897-4F3C-AA3A-C3D40E613863}" destId="{A79EBCC9-5DC1-5541-B219-5247C03F4E62}" srcOrd="0" destOrd="0" presId="urn:microsoft.com/office/officeart/2017/3/layout/HorizontalPathTimeline"/>
    <dgm:cxn modelId="{5327C688-ACD5-6F4D-BEAD-7D57D217D59E}" type="presOf" srcId="{FA25C43C-AE30-46AA-97A8-180624B6D41F}" destId="{A3FB2934-724B-3A4F-9B73-7C72BD1C8FED}" srcOrd="0" destOrd="0" presId="urn:microsoft.com/office/officeart/2017/3/layout/HorizontalPathTimeline"/>
    <dgm:cxn modelId="{B9F0C78C-D61B-451C-BBA6-EEFE058C9CB9}" srcId="{67AA8CBE-75B7-4CC8-8DE2-0B330D96DB5F}" destId="{1DA71F44-35AF-4CB4-9961-DECF9480796B}" srcOrd="8" destOrd="0" parTransId="{20730B1A-796A-4BB0-BF45-049D43D12D89}" sibTransId="{21FD2C03-044D-4D72-95B2-E8A3DA6FDE81}"/>
    <dgm:cxn modelId="{08C0258E-C3F9-423A-93E1-3F8D11AE4B19}" srcId="{A032743D-C662-428B-94C2-32F901250599}" destId="{F441BBC0-F7DE-4C13-A4F8-D58F555C7498}" srcOrd="0" destOrd="0" parTransId="{99E89B23-6C98-4421-AA14-E4F20C05D798}" sibTransId="{996D89FF-AAEE-4179-95B2-6207A1C357DF}"/>
    <dgm:cxn modelId="{4EDA4095-5E41-4288-A666-CA513DB69CED}" srcId="{60A787E7-2D72-405C-8B1B-9D46C1D8138D}" destId="{7DAC508A-E2ED-4ECE-BC29-F54114D449AE}" srcOrd="0" destOrd="0" parTransId="{EC3B8377-0DF0-47A8-AFE9-0A2820C8E4CB}" sibTransId="{69E4C4FC-6F2E-45DD-BBF1-B58F09CA8F0D}"/>
    <dgm:cxn modelId="{6326A898-3EF9-4DE6-9061-E217EDD14917}" srcId="{29C6F6C6-F4AC-438F-947D-036D6C48179B}" destId="{D9D463AA-FAD1-4AFB-A567-FDF8B80F89FD}" srcOrd="0" destOrd="0" parTransId="{8BE41A90-7340-41D1-B505-E487D358F72E}" sibTransId="{77AFB61E-D1D3-4B2D-B769-1C451B911940}"/>
    <dgm:cxn modelId="{288C9DB7-2B18-4C18-B79C-83A0525A1ADF}" srcId="{67AA8CBE-75B7-4CC8-8DE2-0B330D96DB5F}" destId="{29C6F6C6-F4AC-438F-947D-036D6C48179B}" srcOrd="6" destOrd="0" parTransId="{4EC2BF44-B7BA-4792-8F99-266206D15AEE}" sibTransId="{36A01335-D125-4421-8102-21A9E8363D0C}"/>
    <dgm:cxn modelId="{687C42BA-1F70-4DE7-9736-7E1C5B17D8FD}" srcId="{67AA8CBE-75B7-4CC8-8DE2-0B330D96DB5F}" destId="{FD5A1B6F-47EB-4496-B31D-00BA848C9CAD}" srcOrd="0" destOrd="0" parTransId="{81FE556E-9842-4D86-971C-4612C2A7EB69}" sibTransId="{AC45EFF9-716D-4736-8663-932817EE779D}"/>
    <dgm:cxn modelId="{870B72BB-84ED-43AC-9E13-84ECEC84AECB}" srcId="{67AA8CBE-75B7-4CC8-8DE2-0B330D96DB5F}" destId="{60A787E7-2D72-405C-8B1B-9D46C1D8138D}" srcOrd="3" destOrd="0" parTransId="{3307F8C8-70B6-4CAB-9AE4-93FD52167F96}" sibTransId="{71D99FE2-2F82-4A57-9C4D-EFBF81605660}"/>
    <dgm:cxn modelId="{DE8A44C0-CBC7-4A8C-A604-9278773A9F8C}" srcId="{67AA8CBE-75B7-4CC8-8DE2-0B330D96DB5F}" destId="{FB27D47C-AC61-42BC-8DBC-0BD91331D097}" srcOrd="5" destOrd="0" parTransId="{36A87DED-87C3-434F-88CF-451E79B616C8}" sibTransId="{8FE6DCAB-8F6D-4249-A18F-4FC919E4ED3A}"/>
    <dgm:cxn modelId="{14445AC0-1AED-2A4D-BDE8-1E8E4C27CDFA}" type="presOf" srcId="{6429D851-E354-4649-81E4-A8A78D7DAB1D}" destId="{8ACD5205-05BB-3842-B32E-F23F8E7E2A81}" srcOrd="0" destOrd="0" presId="urn:microsoft.com/office/officeart/2017/3/layout/HorizontalPathTimeline"/>
    <dgm:cxn modelId="{DEDCFEC0-E328-E74E-93DC-1668458E4CEF}" type="presOf" srcId="{FB4B879C-92AC-429A-8ECB-65DF495A6C1A}" destId="{47758B06-80BC-7348-9B24-ECE64056F916}" srcOrd="0" destOrd="0" presId="urn:microsoft.com/office/officeart/2017/3/layout/HorizontalPathTimeline"/>
    <dgm:cxn modelId="{929C21C2-858E-B444-89CD-21820BD228BF}" type="presOf" srcId="{B25E59B1-C4D2-4FD8-A092-59D5185A021A}" destId="{727BF4B1-8D07-7946-9B6B-412F081B56DB}" srcOrd="0" destOrd="0" presId="urn:microsoft.com/office/officeart/2017/3/layout/HorizontalPathTimeline"/>
    <dgm:cxn modelId="{265899C2-034F-0748-A81C-AD96DC7A5505}" type="presOf" srcId="{FD5A1B6F-47EB-4496-B31D-00BA848C9CAD}" destId="{F85357FA-2AE0-3A4A-BC0C-DC2F0D3FDE27}" srcOrd="0" destOrd="0" presId="urn:microsoft.com/office/officeart/2017/3/layout/HorizontalPathTimeline"/>
    <dgm:cxn modelId="{213CAEC3-505B-F149-AEE2-2D39DC5C7438}" type="presOf" srcId="{60A787E7-2D72-405C-8B1B-9D46C1D8138D}" destId="{145490E8-A190-8C41-8217-F499C08ED5F1}" srcOrd="0" destOrd="0" presId="urn:microsoft.com/office/officeart/2017/3/layout/HorizontalPathTimeline"/>
    <dgm:cxn modelId="{29DC71D1-718C-46D0-8860-8D8F7E0687D7}" srcId="{67AA8CBE-75B7-4CC8-8DE2-0B330D96DB5F}" destId="{FB4B879C-92AC-429A-8ECB-65DF495A6C1A}" srcOrd="9" destOrd="0" parTransId="{0D2F30FA-79A9-4E77-933D-55A8B1E22910}" sibTransId="{A662F755-1014-42A2-8195-B6951EA2E220}"/>
    <dgm:cxn modelId="{317DD9DD-6F69-FC40-AC70-68B2C1AC3875}" type="presOf" srcId="{D9D463AA-FAD1-4AFB-A567-FDF8B80F89FD}" destId="{3DE615BA-89C9-7A46-A3A8-A087A8DCA49D}" srcOrd="0" destOrd="0" presId="urn:microsoft.com/office/officeart/2017/3/layout/HorizontalPathTimeline"/>
    <dgm:cxn modelId="{22A4B0EB-8835-9441-96DA-D828A04C802B}" type="presOf" srcId="{100359DA-AA86-447B-821D-5EB12747C7C0}" destId="{6F6C42E3-9724-CD40-B738-44B62FB430BA}" srcOrd="0" destOrd="0" presId="urn:microsoft.com/office/officeart/2017/3/layout/HorizontalPathTimeline"/>
    <dgm:cxn modelId="{7DA947F2-7099-C542-9958-A4A8657E479C}" type="presOf" srcId="{67AA8CBE-75B7-4CC8-8DE2-0B330D96DB5F}" destId="{7F2A97FB-E74A-CB43-ABD1-7E620B9AEEA6}" srcOrd="0" destOrd="0" presId="urn:microsoft.com/office/officeart/2017/3/layout/HorizontalPathTimeline"/>
    <dgm:cxn modelId="{CCCD61F3-D89C-E84A-ACAD-6F55C904AF0A}" type="presOf" srcId="{A032743D-C662-428B-94C2-32F901250599}" destId="{0FBF5901-2D25-5940-BC3C-AFDE6D830B04}" srcOrd="0" destOrd="0" presId="urn:microsoft.com/office/officeart/2017/3/layout/HorizontalPathTimeline"/>
    <dgm:cxn modelId="{DDC7EEFB-EF93-4799-8E3E-D6FE28BFD765}" srcId="{100359DA-AA86-447B-821D-5EB12747C7C0}" destId="{E1489385-4A00-4A65-B121-999BBA7394FD}" srcOrd="0" destOrd="0" parTransId="{CBDF6A21-D373-4B19-A345-070375B87A91}" sibTransId="{001E91FD-3AC7-4BC7-972E-7E1EBAFA0C8A}"/>
    <dgm:cxn modelId="{D3B03BFC-C4BC-47A3-B8A2-5367BB857CFB}" srcId="{F38FA94C-C1F7-4E68-94C8-C272FFF27A55}" destId="{14EC3BD9-A897-4F3C-AA3A-C3D40E613863}" srcOrd="0" destOrd="0" parTransId="{5F9DD8B6-AC41-496F-8544-D893BBF669D1}" sibTransId="{C74EBD63-73FF-4472-950C-B2979DEB24E9}"/>
    <dgm:cxn modelId="{505778FD-F9C5-4286-AE73-A30B31AE5908}" srcId="{FD5A1B6F-47EB-4496-B31D-00BA848C9CAD}" destId="{DA9D9240-23BF-49B7-8DFF-9C2C5652386A}" srcOrd="0" destOrd="0" parTransId="{3512D1AE-29BB-459E-BB4A-44C74551D982}" sibTransId="{D712EC2A-232F-48F1-91BC-A36309A8B566}"/>
    <dgm:cxn modelId="{1CCB0379-65E1-F04D-9BCB-E0FC8CDD6FB0}" type="presParOf" srcId="{7F2A97FB-E74A-CB43-ABD1-7E620B9AEEA6}" destId="{FD15FD15-AF70-AB48-BDA9-F6A9C0FB4105}" srcOrd="0" destOrd="0" presId="urn:microsoft.com/office/officeart/2017/3/layout/HorizontalPathTimeline"/>
    <dgm:cxn modelId="{C5A88425-0B65-7646-98A0-FF25FCF51912}" type="presParOf" srcId="{7F2A97FB-E74A-CB43-ABD1-7E620B9AEEA6}" destId="{0E6813A5-3CB8-DD4C-A4DB-8BACED7572CD}" srcOrd="1" destOrd="0" presId="urn:microsoft.com/office/officeart/2017/3/layout/HorizontalPathTimeline"/>
    <dgm:cxn modelId="{4EEDE43F-B129-A246-8476-09A22CAA0076}" type="presParOf" srcId="{0E6813A5-3CB8-DD4C-A4DB-8BACED7572CD}" destId="{F650FC36-01B0-C54D-AE41-C4ECA33332FC}" srcOrd="0" destOrd="0" presId="urn:microsoft.com/office/officeart/2017/3/layout/HorizontalPathTimeline"/>
    <dgm:cxn modelId="{6FE87FED-CBBF-5841-8A2A-F226BE3357C2}" type="presParOf" srcId="{F650FC36-01B0-C54D-AE41-C4ECA33332FC}" destId="{F85357FA-2AE0-3A4A-BC0C-DC2F0D3FDE27}" srcOrd="0" destOrd="0" presId="urn:microsoft.com/office/officeart/2017/3/layout/HorizontalPathTimeline"/>
    <dgm:cxn modelId="{D33FC75F-6AA1-F04E-889A-8ACC9BDB8ECD}" type="presParOf" srcId="{F650FC36-01B0-C54D-AE41-C4ECA33332FC}" destId="{8A36BFF5-EA30-C142-A95C-C756A19538B4}" srcOrd="1" destOrd="0" presId="urn:microsoft.com/office/officeart/2017/3/layout/HorizontalPathTimeline"/>
    <dgm:cxn modelId="{4E521C47-EF9D-084B-B236-782EC8BDE312}" type="presParOf" srcId="{8A36BFF5-EA30-C142-A95C-C756A19538B4}" destId="{9CFC9BCD-1A5F-1D44-A278-0CC2414F5160}" srcOrd="0" destOrd="0" presId="urn:microsoft.com/office/officeart/2017/3/layout/HorizontalPathTimeline"/>
    <dgm:cxn modelId="{66D76AAD-CEED-CB49-B5B4-B039E77C5830}" type="presParOf" srcId="{8A36BFF5-EA30-C142-A95C-C756A19538B4}" destId="{824D0F5F-A472-1846-BDC3-ABB874ABD651}" srcOrd="1" destOrd="0" presId="urn:microsoft.com/office/officeart/2017/3/layout/HorizontalPathTimeline"/>
    <dgm:cxn modelId="{0F60BE0C-B4F8-3043-8C5E-17A8A3F59E90}" type="presParOf" srcId="{F650FC36-01B0-C54D-AE41-C4ECA33332FC}" destId="{86F2078D-3C72-504B-AC38-B6FFC0B2F5D2}" srcOrd="2" destOrd="0" presId="urn:microsoft.com/office/officeart/2017/3/layout/HorizontalPathTimeline"/>
    <dgm:cxn modelId="{89508D63-F61D-F94D-96F3-4B00620725C6}" type="presParOf" srcId="{F650FC36-01B0-C54D-AE41-C4ECA33332FC}" destId="{79EDE9CF-7F72-B740-8923-50E740CE1D69}" srcOrd="3" destOrd="0" presId="urn:microsoft.com/office/officeart/2017/3/layout/HorizontalPathTimeline"/>
    <dgm:cxn modelId="{FCF9560E-623A-1D4E-8B35-47168E71077B}" type="presParOf" srcId="{F650FC36-01B0-C54D-AE41-C4ECA33332FC}" destId="{AC10EE8E-3AFE-7244-88A1-22BF6792A455}" srcOrd="4" destOrd="0" presId="urn:microsoft.com/office/officeart/2017/3/layout/HorizontalPathTimeline"/>
    <dgm:cxn modelId="{0F3F9C88-19C3-1345-8434-8955B8357F1B}" type="presParOf" srcId="{0E6813A5-3CB8-DD4C-A4DB-8BACED7572CD}" destId="{410E4C98-281C-1C45-B1EF-9E503B7DD534}" srcOrd="1" destOrd="0" presId="urn:microsoft.com/office/officeart/2017/3/layout/HorizontalPathTimeline"/>
    <dgm:cxn modelId="{D8815F9B-33FC-3147-8BAD-F80CD1743C55}" type="presParOf" srcId="{0E6813A5-3CB8-DD4C-A4DB-8BACED7572CD}" destId="{B5DC3A20-1148-714F-9E07-498905B9E799}" srcOrd="2" destOrd="0" presId="urn:microsoft.com/office/officeart/2017/3/layout/HorizontalPathTimeline"/>
    <dgm:cxn modelId="{342BBE85-2BB2-FB43-8220-B280B909A85A}" type="presParOf" srcId="{B5DC3A20-1148-714F-9E07-498905B9E799}" destId="{D592B066-3DF4-9541-82D6-A58837EA1D71}" srcOrd="0" destOrd="0" presId="urn:microsoft.com/office/officeart/2017/3/layout/HorizontalPathTimeline"/>
    <dgm:cxn modelId="{2827806B-A615-4046-B52F-A34A10420EFD}" type="presParOf" srcId="{B5DC3A20-1148-714F-9E07-498905B9E799}" destId="{A883FC8B-4CEA-364E-9D14-072E8E244198}" srcOrd="1" destOrd="0" presId="urn:microsoft.com/office/officeart/2017/3/layout/HorizontalPathTimeline"/>
    <dgm:cxn modelId="{21DB5A3E-A4B7-3145-8B6F-C6C59DCAC984}" type="presParOf" srcId="{A883FC8B-4CEA-364E-9D14-072E8E244198}" destId="{727BF4B1-8D07-7946-9B6B-412F081B56DB}" srcOrd="0" destOrd="0" presId="urn:microsoft.com/office/officeart/2017/3/layout/HorizontalPathTimeline"/>
    <dgm:cxn modelId="{A894EC59-E95F-1D49-A478-85C612D96DB5}" type="presParOf" srcId="{A883FC8B-4CEA-364E-9D14-072E8E244198}" destId="{D6F54663-2519-764E-A7D1-4D8931EEEBB5}" srcOrd="1" destOrd="0" presId="urn:microsoft.com/office/officeart/2017/3/layout/HorizontalPathTimeline"/>
    <dgm:cxn modelId="{7460F855-2A6C-DC47-9BEE-65C98994CD1E}" type="presParOf" srcId="{B5DC3A20-1148-714F-9E07-498905B9E799}" destId="{E4C83573-715F-074E-A1DF-1D5368C53A39}" srcOrd="2" destOrd="0" presId="urn:microsoft.com/office/officeart/2017/3/layout/HorizontalPathTimeline"/>
    <dgm:cxn modelId="{CD2F0CAF-8616-EA40-A073-3845C8B5F790}" type="presParOf" srcId="{B5DC3A20-1148-714F-9E07-498905B9E799}" destId="{1656E134-62DD-8A49-8DB4-FAD34C85DD7C}" srcOrd="3" destOrd="0" presId="urn:microsoft.com/office/officeart/2017/3/layout/HorizontalPathTimeline"/>
    <dgm:cxn modelId="{3BB682C0-3868-994F-9407-328F96FCF665}" type="presParOf" srcId="{B5DC3A20-1148-714F-9E07-498905B9E799}" destId="{A88AA5CF-C591-BA4E-B6D5-D875BAA80B50}" srcOrd="4" destOrd="0" presId="urn:microsoft.com/office/officeart/2017/3/layout/HorizontalPathTimeline"/>
    <dgm:cxn modelId="{3DEEACD8-23AF-1940-B6C7-FEC42D65A017}" type="presParOf" srcId="{0E6813A5-3CB8-DD4C-A4DB-8BACED7572CD}" destId="{F21C2479-515E-6545-8EF2-87B310A29DF1}" srcOrd="3" destOrd="0" presId="urn:microsoft.com/office/officeart/2017/3/layout/HorizontalPathTimeline"/>
    <dgm:cxn modelId="{FCF479C3-B13F-E340-9CBE-D32E61461453}" type="presParOf" srcId="{0E6813A5-3CB8-DD4C-A4DB-8BACED7572CD}" destId="{C7D2F291-A351-8247-8780-675A6C51CAFC}" srcOrd="4" destOrd="0" presId="urn:microsoft.com/office/officeart/2017/3/layout/HorizontalPathTimeline"/>
    <dgm:cxn modelId="{DF7525B7-DF1E-E74B-A103-95364054A78E}" type="presParOf" srcId="{C7D2F291-A351-8247-8780-675A6C51CAFC}" destId="{B8821B93-E2FB-8F44-8728-DA4896364D05}" srcOrd="0" destOrd="0" presId="urn:microsoft.com/office/officeart/2017/3/layout/HorizontalPathTimeline"/>
    <dgm:cxn modelId="{AA066C76-5A8A-0F4B-ABAD-528E2DAFFB1A}" type="presParOf" srcId="{C7D2F291-A351-8247-8780-675A6C51CAFC}" destId="{ECAE3BB2-FFFF-B940-981A-8BC4FF77C384}" srcOrd="1" destOrd="0" presId="urn:microsoft.com/office/officeart/2017/3/layout/HorizontalPathTimeline"/>
    <dgm:cxn modelId="{4EE714C5-BA44-A849-A873-D4930DF04666}" type="presParOf" srcId="{ECAE3BB2-FFFF-B940-981A-8BC4FF77C384}" destId="{A79EBCC9-5DC1-5541-B219-5247C03F4E62}" srcOrd="0" destOrd="0" presId="urn:microsoft.com/office/officeart/2017/3/layout/HorizontalPathTimeline"/>
    <dgm:cxn modelId="{EB2F9C42-536D-BD4B-836C-507F23255C4E}" type="presParOf" srcId="{ECAE3BB2-FFFF-B940-981A-8BC4FF77C384}" destId="{5467587E-54C1-1A42-9414-4C4CFDFE00CA}" srcOrd="1" destOrd="0" presId="urn:microsoft.com/office/officeart/2017/3/layout/HorizontalPathTimeline"/>
    <dgm:cxn modelId="{91602DF6-4A77-0E43-8E2C-9A7E43DD0EB2}" type="presParOf" srcId="{C7D2F291-A351-8247-8780-675A6C51CAFC}" destId="{B6065614-600D-574B-BF55-F7144E2FEAA0}" srcOrd="2" destOrd="0" presId="urn:microsoft.com/office/officeart/2017/3/layout/HorizontalPathTimeline"/>
    <dgm:cxn modelId="{9D5B0376-C9AE-DA41-8789-69A94ADEFEF5}" type="presParOf" srcId="{C7D2F291-A351-8247-8780-675A6C51CAFC}" destId="{25DD7462-66B5-4847-9949-ACD7305E55DA}" srcOrd="3" destOrd="0" presId="urn:microsoft.com/office/officeart/2017/3/layout/HorizontalPathTimeline"/>
    <dgm:cxn modelId="{3D6C033E-3AA2-3849-A337-33FFA712BCF0}" type="presParOf" srcId="{C7D2F291-A351-8247-8780-675A6C51CAFC}" destId="{EBC5B635-7242-614F-9412-951BC9544506}" srcOrd="4" destOrd="0" presId="urn:microsoft.com/office/officeart/2017/3/layout/HorizontalPathTimeline"/>
    <dgm:cxn modelId="{93F782DF-9AC2-FA46-9C34-ED96CB322FF7}" type="presParOf" srcId="{0E6813A5-3CB8-DD4C-A4DB-8BACED7572CD}" destId="{BAE6185D-D0C7-544E-BAD0-EE0DA4ED5FD7}" srcOrd="5" destOrd="0" presId="urn:microsoft.com/office/officeart/2017/3/layout/HorizontalPathTimeline"/>
    <dgm:cxn modelId="{2D4F0A46-B65C-7244-BE4C-44F95741E113}" type="presParOf" srcId="{0E6813A5-3CB8-DD4C-A4DB-8BACED7572CD}" destId="{9CDBD502-98C5-8149-94EB-042221651012}" srcOrd="6" destOrd="0" presId="urn:microsoft.com/office/officeart/2017/3/layout/HorizontalPathTimeline"/>
    <dgm:cxn modelId="{2356336F-03F1-5C42-B8BC-45CB9933018D}" type="presParOf" srcId="{9CDBD502-98C5-8149-94EB-042221651012}" destId="{145490E8-A190-8C41-8217-F499C08ED5F1}" srcOrd="0" destOrd="0" presId="urn:microsoft.com/office/officeart/2017/3/layout/HorizontalPathTimeline"/>
    <dgm:cxn modelId="{FEE035E2-35E7-A94D-B69B-1DA1EB85ED28}" type="presParOf" srcId="{9CDBD502-98C5-8149-94EB-042221651012}" destId="{7E7DC1C9-C4B4-3C4E-A43A-324E64C7D484}" srcOrd="1" destOrd="0" presId="urn:microsoft.com/office/officeart/2017/3/layout/HorizontalPathTimeline"/>
    <dgm:cxn modelId="{5873B286-587F-774E-BA1E-C04F0048C791}" type="presParOf" srcId="{7E7DC1C9-C4B4-3C4E-A43A-324E64C7D484}" destId="{2D387A5F-DE8C-3045-981B-B1CC2198CD43}" srcOrd="0" destOrd="0" presId="urn:microsoft.com/office/officeart/2017/3/layout/HorizontalPathTimeline"/>
    <dgm:cxn modelId="{D7185430-A863-1947-9B12-5E4AACBDBAAF}" type="presParOf" srcId="{7E7DC1C9-C4B4-3C4E-A43A-324E64C7D484}" destId="{6954CA8B-5884-6C42-809B-8B07B0BD7DE7}" srcOrd="1" destOrd="0" presId="urn:microsoft.com/office/officeart/2017/3/layout/HorizontalPathTimeline"/>
    <dgm:cxn modelId="{00D94924-20B4-0B41-85E6-92E1BC05B641}" type="presParOf" srcId="{9CDBD502-98C5-8149-94EB-042221651012}" destId="{BF860788-7F7D-D042-9630-E550D0862203}" srcOrd="2" destOrd="0" presId="urn:microsoft.com/office/officeart/2017/3/layout/HorizontalPathTimeline"/>
    <dgm:cxn modelId="{CCB8B212-20A5-4546-A984-E4EDEB743563}" type="presParOf" srcId="{9CDBD502-98C5-8149-94EB-042221651012}" destId="{41016BD2-8654-0E42-9C00-FB208183D251}" srcOrd="3" destOrd="0" presId="urn:microsoft.com/office/officeart/2017/3/layout/HorizontalPathTimeline"/>
    <dgm:cxn modelId="{F80839AF-D99C-9944-9FE1-A01B80F7158E}" type="presParOf" srcId="{9CDBD502-98C5-8149-94EB-042221651012}" destId="{E7B130C2-0C3D-9B4F-8FEE-77F12744F24C}" srcOrd="4" destOrd="0" presId="urn:microsoft.com/office/officeart/2017/3/layout/HorizontalPathTimeline"/>
    <dgm:cxn modelId="{B487E426-6FD9-E946-B1E1-E4FC1D5CC9E4}" type="presParOf" srcId="{0E6813A5-3CB8-DD4C-A4DB-8BACED7572CD}" destId="{B80328F7-76BE-AB45-BA3E-4784A452BDEC}" srcOrd="7" destOrd="0" presId="urn:microsoft.com/office/officeart/2017/3/layout/HorizontalPathTimeline"/>
    <dgm:cxn modelId="{66D06B87-F52E-2348-A5C1-A9B88056B653}" type="presParOf" srcId="{0E6813A5-3CB8-DD4C-A4DB-8BACED7572CD}" destId="{53BE80DF-5503-1244-8F52-3AD1B1AC1B5D}" srcOrd="8" destOrd="0" presId="urn:microsoft.com/office/officeart/2017/3/layout/HorizontalPathTimeline"/>
    <dgm:cxn modelId="{8C055CBC-7746-B549-BCA5-8259E6245CEA}" type="presParOf" srcId="{53BE80DF-5503-1244-8F52-3AD1B1AC1B5D}" destId="{6F6C42E3-9724-CD40-B738-44B62FB430BA}" srcOrd="0" destOrd="0" presId="urn:microsoft.com/office/officeart/2017/3/layout/HorizontalPathTimeline"/>
    <dgm:cxn modelId="{500D5C9F-E7DE-D940-AFB7-63A7E08F69B5}" type="presParOf" srcId="{53BE80DF-5503-1244-8F52-3AD1B1AC1B5D}" destId="{072A65BD-FBAC-4742-9DCC-F1F6D3E23313}" srcOrd="1" destOrd="0" presId="urn:microsoft.com/office/officeart/2017/3/layout/HorizontalPathTimeline"/>
    <dgm:cxn modelId="{8BE98E61-C1B9-354F-ADD7-BD765B2A64C7}" type="presParOf" srcId="{072A65BD-FBAC-4742-9DCC-F1F6D3E23313}" destId="{4AA28F7E-95EF-A84A-9126-E03A2E31AE04}" srcOrd="0" destOrd="0" presId="urn:microsoft.com/office/officeart/2017/3/layout/HorizontalPathTimeline"/>
    <dgm:cxn modelId="{1B67C53B-4CEC-6F4C-AE49-56CBB54ABFB4}" type="presParOf" srcId="{072A65BD-FBAC-4742-9DCC-F1F6D3E23313}" destId="{D8E198BD-A6C5-C146-8B78-4A164F974CEF}" srcOrd="1" destOrd="0" presId="urn:microsoft.com/office/officeart/2017/3/layout/HorizontalPathTimeline"/>
    <dgm:cxn modelId="{83F2EE12-12E1-B440-8D16-B449E6BC46CF}" type="presParOf" srcId="{53BE80DF-5503-1244-8F52-3AD1B1AC1B5D}" destId="{81820276-C119-1F47-927B-D6D2BD537272}" srcOrd="2" destOrd="0" presId="urn:microsoft.com/office/officeart/2017/3/layout/HorizontalPathTimeline"/>
    <dgm:cxn modelId="{46709084-32B1-724E-B8D4-38232A294CD7}" type="presParOf" srcId="{53BE80DF-5503-1244-8F52-3AD1B1AC1B5D}" destId="{E15DD632-9A58-5840-AD8B-446D8AB562BC}" srcOrd="3" destOrd="0" presId="urn:microsoft.com/office/officeart/2017/3/layout/HorizontalPathTimeline"/>
    <dgm:cxn modelId="{2DF7220C-9B80-C54E-AA6D-19A24C011A93}" type="presParOf" srcId="{53BE80DF-5503-1244-8F52-3AD1B1AC1B5D}" destId="{31440CA8-CAAF-1B42-81B1-A2F9354E5CEF}" srcOrd="4" destOrd="0" presId="urn:microsoft.com/office/officeart/2017/3/layout/HorizontalPathTimeline"/>
    <dgm:cxn modelId="{64806236-059C-FB44-A45C-9BF3639A0864}" type="presParOf" srcId="{0E6813A5-3CB8-DD4C-A4DB-8BACED7572CD}" destId="{843A1677-5412-3B46-9BE1-0B85C7CC9479}" srcOrd="9" destOrd="0" presId="urn:microsoft.com/office/officeart/2017/3/layout/HorizontalPathTimeline"/>
    <dgm:cxn modelId="{AE2E1422-19EB-1B40-87B4-1A27BC98C938}" type="presParOf" srcId="{0E6813A5-3CB8-DD4C-A4DB-8BACED7572CD}" destId="{346E5E82-D05A-D44C-BFDC-CFB88521D611}" srcOrd="10" destOrd="0" presId="urn:microsoft.com/office/officeart/2017/3/layout/HorizontalPathTimeline"/>
    <dgm:cxn modelId="{9E0610D4-C569-F946-A645-B3492CE48EDE}" type="presParOf" srcId="{346E5E82-D05A-D44C-BFDC-CFB88521D611}" destId="{14B1FCD0-25EA-FB4A-A98F-BAF418B35323}" srcOrd="0" destOrd="0" presId="urn:microsoft.com/office/officeart/2017/3/layout/HorizontalPathTimeline"/>
    <dgm:cxn modelId="{76B4CFC9-54E2-284B-8834-C88FF55F97E1}" type="presParOf" srcId="{346E5E82-D05A-D44C-BFDC-CFB88521D611}" destId="{801E80C2-8FAD-674D-A3E3-A53E9007D3E6}" srcOrd="1" destOrd="0" presId="urn:microsoft.com/office/officeart/2017/3/layout/HorizontalPathTimeline"/>
    <dgm:cxn modelId="{A83EB8A8-3D11-4D4C-BDAC-78B45967E7B4}" type="presParOf" srcId="{801E80C2-8FAD-674D-A3E3-A53E9007D3E6}" destId="{A3FB2934-724B-3A4F-9B73-7C72BD1C8FED}" srcOrd="0" destOrd="0" presId="urn:microsoft.com/office/officeart/2017/3/layout/HorizontalPathTimeline"/>
    <dgm:cxn modelId="{A9B0B92B-F410-AD4A-8B29-869D52198029}" type="presParOf" srcId="{801E80C2-8FAD-674D-A3E3-A53E9007D3E6}" destId="{DCD874C7-568C-FC42-8C33-DCF5A88E016F}" srcOrd="1" destOrd="0" presId="urn:microsoft.com/office/officeart/2017/3/layout/HorizontalPathTimeline"/>
    <dgm:cxn modelId="{8632C4FE-B6EB-BE40-AF09-A4A9FFE24812}" type="presParOf" srcId="{346E5E82-D05A-D44C-BFDC-CFB88521D611}" destId="{E0864FF0-AAC4-EA41-B19B-B1A590A55EAE}" srcOrd="2" destOrd="0" presId="urn:microsoft.com/office/officeart/2017/3/layout/HorizontalPathTimeline"/>
    <dgm:cxn modelId="{FE5B0907-96DE-654A-BDD8-881C40248D31}" type="presParOf" srcId="{346E5E82-D05A-D44C-BFDC-CFB88521D611}" destId="{50D98224-7632-C444-BFAC-97F6AC704EE5}" srcOrd="3" destOrd="0" presId="urn:microsoft.com/office/officeart/2017/3/layout/HorizontalPathTimeline"/>
    <dgm:cxn modelId="{4E526A50-08DC-1044-B486-8D04170A9726}" type="presParOf" srcId="{346E5E82-D05A-D44C-BFDC-CFB88521D611}" destId="{319F9CC8-86A2-4141-BC66-4BE3FC28EF64}" srcOrd="4" destOrd="0" presId="urn:microsoft.com/office/officeart/2017/3/layout/HorizontalPathTimeline"/>
    <dgm:cxn modelId="{D4BF384D-85CB-D14A-A770-6988B79060AD}" type="presParOf" srcId="{0E6813A5-3CB8-DD4C-A4DB-8BACED7572CD}" destId="{BEC47C84-46EE-2848-B948-E7E7EC0B26B2}" srcOrd="11" destOrd="0" presId="urn:microsoft.com/office/officeart/2017/3/layout/HorizontalPathTimeline"/>
    <dgm:cxn modelId="{AB0C836A-CE86-C547-967B-925B4777B0BA}" type="presParOf" srcId="{0E6813A5-3CB8-DD4C-A4DB-8BACED7572CD}" destId="{06642927-5F89-4744-8BBC-EB8995AA7FFD}" srcOrd="12" destOrd="0" presId="urn:microsoft.com/office/officeart/2017/3/layout/HorizontalPathTimeline"/>
    <dgm:cxn modelId="{F6067862-A789-4945-A6C7-7DB3E314A1D8}" type="presParOf" srcId="{06642927-5F89-4744-8BBC-EB8995AA7FFD}" destId="{27B064F4-C2DB-4F48-86F7-8870A6149526}" srcOrd="0" destOrd="0" presId="urn:microsoft.com/office/officeart/2017/3/layout/HorizontalPathTimeline"/>
    <dgm:cxn modelId="{28BBE396-057D-194C-B4FC-0E942FCE24B3}" type="presParOf" srcId="{06642927-5F89-4744-8BBC-EB8995AA7FFD}" destId="{7207BA3F-54EB-CB40-AE09-A67F305F265B}" srcOrd="1" destOrd="0" presId="urn:microsoft.com/office/officeart/2017/3/layout/HorizontalPathTimeline"/>
    <dgm:cxn modelId="{4A8F8F33-B178-8745-8338-D247909F8DF4}" type="presParOf" srcId="{7207BA3F-54EB-CB40-AE09-A67F305F265B}" destId="{3DE615BA-89C9-7A46-A3A8-A087A8DCA49D}" srcOrd="0" destOrd="0" presId="urn:microsoft.com/office/officeart/2017/3/layout/HorizontalPathTimeline"/>
    <dgm:cxn modelId="{2FFFA2FB-4AD2-D949-BE8E-22686A66DC84}" type="presParOf" srcId="{7207BA3F-54EB-CB40-AE09-A67F305F265B}" destId="{CB0DAA72-381A-374D-9FD1-C45FA3B0F224}" srcOrd="1" destOrd="0" presId="urn:microsoft.com/office/officeart/2017/3/layout/HorizontalPathTimeline"/>
    <dgm:cxn modelId="{729E4C05-0CB1-FF46-BDA6-4C6AB20F7781}" type="presParOf" srcId="{06642927-5F89-4744-8BBC-EB8995AA7FFD}" destId="{E59456FB-D3B5-FD4E-BB59-A6C890F98216}" srcOrd="2" destOrd="0" presId="urn:microsoft.com/office/officeart/2017/3/layout/HorizontalPathTimeline"/>
    <dgm:cxn modelId="{166FB28D-4ABA-4F47-9B31-D88AEC35E703}" type="presParOf" srcId="{06642927-5F89-4744-8BBC-EB8995AA7FFD}" destId="{CEC1F7F1-8D3A-4141-9740-5DBDB8923F0E}" srcOrd="3" destOrd="0" presId="urn:microsoft.com/office/officeart/2017/3/layout/HorizontalPathTimeline"/>
    <dgm:cxn modelId="{E2DC76C4-0812-3D4C-9D52-F2B2E2A36AA5}" type="presParOf" srcId="{06642927-5F89-4744-8BBC-EB8995AA7FFD}" destId="{FA75D8CC-1CCE-1945-AACE-4C18A1B6C6D7}" srcOrd="4" destOrd="0" presId="urn:microsoft.com/office/officeart/2017/3/layout/HorizontalPathTimeline"/>
    <dgm:cxn modelId="{939DAA54-D631-0640-B090-2C186072A4AB}" type="presParOf" srcId="{0E6813A5-3CB8-DD4C-A4DB-8BACED7572CD}" destId="{58C6A4C4-1E9D-D346-9557-29197EFAB0F1}" srcOrd="13" destOrd="0" presId="urn:microsoft.com/office/officeart/2017/3/layout/HorizontalPathTimeline"/>
    <dgm:cxn modelId="{A9A8F72A-5B75-C042-B37D-A2393CFF61E5}" type="presParOf" srcId="{0E6813A5-3CB8-DD4C-A4DB-8BACED7572CD}" destId="{848315DB-DC40-9547-BF75-397534EB879A}" srcOrd="14" destOrd="0" presId="urn:microsoft.com/office/officeart/2017/3/layout/HorizontalPathTimeline"/>
    <dgm:cxn modelId="{6E49B92E-4C9A-9543-8536-73403F2A263C}" type="presParOf" srcId="{848315DB-DC40-9547-BF75-397534EB879A}" destId="{0FBF5901-2D25-5940-BC3C-AFDE6D830B04}" srcOrd="0" destOrd="0" presId="urn:microsoft.com/office/officeart/2017/3/layout/HorizontalPathTimeline"/>
    <dgm:cxn modelId="{AFC8F9C6-C617-3B48-ABD4-40697003B76D}" type="presParOf" srcId="{848315DB-DC40-9547-BF75-397534EB879A}" destId="{5A1DD3EF-1435-4F45-A4A6-D2D971C49652}" srcOrd="1" destOrd="0" presId="urn:microsoft.com/office/officeart/2017/3/layout/HorizontalPathTimeline"/>
    <dgm:cxn modelId="{7628D2D0-64FD-BC45-92EE-9485CFD27720}" type="presParOf" srcId="{5A1DD3EF-1435-4F45-A4A6-D2D971C49652}" destId="{CC33A779-C91B-9A42-BB95-72D484F5813B}" srcOrd="0" destOrd="0" presId="urn:microsoft.com/office/officeart/2017/3/layout/HorizontalPathTimeline"/>
    <dgm:cxn modelId="{77B1631B-FA20-CC4C-9598-03DA29AD5623}" type="presParOf" srcId="{5A1DD3EF-1435-4F45-A4A6-D2D971C49652}" destId="{154D9641-8073-0348-BECD-9E1A123338F8}" srcOrd="1" destOrd="0" presId="urn:microsoft.com/office/officeart/2017/3/layout/HorizontalPathTimeline"/>
    <dgm:cxn modelId="{F1FD1CD3-3D2E-3D41-8E28-975843DD2370}" type="presParOf" srcId="{848315DB-DC40-9547-BF75-397534EB879A}" destId="{E1BA68E8-7C02-CC44-AF7A-A2C8802711EE}" srcOrd="2" destOrd="0" presId="urn:microsoft.com/office/officeart/2017/3/layout/HorizontalPathTimeline"/>
    <dgm:cxn modelId="{3F201108-70F1-4044-97F1-649F6E1A363D}" type="presParOf" srcId="{848315DB-DC40-9547-BF75-397534EB879A}" destId="{2D8F5D35-6020-BD4E-892C-3498D2651C24}" srcOrd="3" destOrd="0" presId="urn:microsoft.com/office/officeart/2017/3/layout/HorizontalPathTimeline"/>
    <dgm:cxn modelId="{F3F65B66-AFC9-6040-BC7A-709E517D61DB}" type="presParOf" srcId="{848315DB-DC40-9547-BF75-397534EB879A}" destId="{B8876D60-8C3B-6E4D-A747-32C3907BBB5B}" srcOrd="4" destOrd="0" presId="urn:microsoft.com/office/officeart/2017/3/layout/HorizontalPathTimeline"/>
    <dgm:cxn modelId="{68C4D898-0B95-B84C-9C98-87BB8D14B7A6}" type="presParOf" srcId="{0E6813A5-3CB8-DD4C-A4DB-8BACED7572CD}" destId="{E28BB974-534D-F143-ABD1-10C0FCB5D35A}" srcOrd="15" destOrd="0" presId="urn:microsoft.com/office/officeart/2017/3/layout/HorizontalPathTimeline"/>
    <dgm:cxn modelId="{F9EADA1B-A0A0-DA49-8526-A103D5F33892}" type="presParOf" srcId="{0E6813A5-3CB8-DD4C-A4DB-8BACED7572CD}" destId="{8B854BDF-E05D-7D43-ADC6-0B5B1B350EA9}" srcOrd="16" destOrd="0" presId="urn:microsoft.com/office/officeart/2017/3/layout/HorizontalPathTimeline"/>
    <dgm:cxn modelId="{0B5B2FBD-354A-CA4F-9687-6E50ABE73AAE}" type="presParOf" srcId="{8B854BDF-E05D-7D43-ADC6-0B5B1B350EA9}" destId="{08716CFB-A3F4-9B43-B933-7366F7E4DDD3}" srcOrd="0" destOrd="0" presId="urn:microsoft.com/office/officeart/2017/3/layout/HorizontalPathTimeline"/>
    <dgm:cxn modelId="{46881E28-3626-344D-BCB9-8434683BFC36}" type="presParOf" srcId="{8B854BDF-E05D-7D43-ADC6-0B5B1B350EA9}" destId="{55E6636D-445F-C24C-A137-FE2AA30660AC}" srcOrd="1" destOrd="0" presId="urn:microsoft.com/office/officeart/2017/3/layout/HorizontalPathTimeline"/>
    <dgm:cxn modelId="{BC6B3833-9017-8344-A32B-553A0B258B8B}" type="presParOf" srcId="{55E6636D-445F-C24C-A137-FE2AA30660AC}" destId="{43A301B1-8416-104C-B353-5B3DCDE1D333}" srcOrd="0" destOrd="0" presId="urn:microsoft.com/office/officeart/2017/3/layout/HorizontalPathTimeline"/>
    <dgm:cxn modelId="{95741729-0BEC-FA40-BD26-D6432EB2C6AC}" type="presParOf" srcId="{55E6636D-445F-C24C-A137-FE2AA30660AC}" destId="{804DB3A6-6C87-0744-B738-C9D4032E3CFA}" srcOrd="1" destOrd="0" presId="urn:microsoft.com/office/officeart/2017/3/layout/HorizontalPathTimeline"/>
    <dgm:cxn modelId="{3FC92344-E9D3-E546-9F64-A363389EC511}" type="presParOf" srcId="{8B854BDF-E05D-7D43-ADC6-0B5B1B350EA9}" destId="{4DA32FB1-C9B0-E24D-BC37-38DA4EAED5A1}" srcOrd="2" destOrd="0" presId="urn:microsoft.com/office/officeart/2017/3/layout/HorizontalPathTimeline"/>
    <dgm:cxn modelId="{2384DD5A-248C-FB4A-8E2D-E1C599BBB7FB}" type="presParOf" srcId="{8B854BDF-E05D-7D43-ADC6-0B5B1B350EA9}" destId="{47776EB6-D988-7E4A-8A1B-947D9FCCC04A}" srcOrd="3" destOrd="0" presId="urn:microsoft.com/office/officeart/2017/3/layout/HorizontalPathTimeline"/>
    <dgm:cxn modelId="{B3260578-A35A-9D40-9189-59EC9F7A7039}" type="presParOf" srcId="{8B854BDF-E05D-7D43-ADC6-0B5B1B350EA9}" destId="{443E5F7A-78AD-5640-887F-7F99C8F43112}" srcOrd="4" destOrd="0" presId="urn:microsoft.com/office/officeart/2017/3/layout/HorizontalPathTimeline"/>
    <dgm:cxn modelId="{0DC4379A-6038-874B-810A-EDA3BAD562BE}" type="presParOf" srcId="{0E6813A5-3CB8-DD4C-A4DB-8BACED7572CD}" destId="{8A12E055-F6CA-E549-BF4A-EA36E05D4AD2}" srcOrd="17" destOrd="0" presId="urn:microsoft.com/office/officeart/2017/3/layout/HorizontalPathTimeline"/>
    <dgm:cxn modelId="{558049D0-56DE-AB4F-9443-75A2AD22E992}" type="presParOf" srcId="{0E6813A5-3CB8-DD4C-A4DB-8BACED7572CD}" destId="{764AE1E4-E90E-8141-83D8-389C880D0324}" srcOrd="18" destOrd="0" presId="urn:microsoft.com/office/officeart/2017/3/layout/HorizontalPathTimeline"/>
    <dgm:cxn modelId="{254ABB66-9790-2740-B8A0-45D902411020}" type="presParOf" srcId="{764AE1E4-E90E-8141-83D8-389C880D0324}" destId="{47758B06-80BC-7348-9B24-ECE64056F916}" srcOrd="0" destOrd="0" presId="urn:microsoft.com/office/officeart/2017/3/layout/HorizontalPathTimeline"/>
    <dgm:cxn modelId="{1B4C7F19-F04D-5F4E-9EF6-83481E474B95}" type="presParOf" srcId="{764AE1E4-E90E-8141-83D8-389C880D0324}" destId="{3D42D9F4-167A-214A-AAEF-3A69FBE0C6E2}" srcOrd="1" destOrd="0" presId="urn:microsoft.com/office/officeart/2017/3/layout/HorizontalPathTimeline"/>
    <dgm:cxn modelId="{C7F92A29-D8E1-6B41-818B-ABF23E793785}" type="presParOf" srcId="{3D42D9F4-167A-214A-AAEF-3A69FBE0C6E2}" destId="{8ACD5205-05BB-3842-B32E-F23F8E7E2A81}" srcOrd="0" destOrd="0" presId="urn:microsoft.com/office/officeart/2017/3/layout/HorizontalPathTimeline"/>
    <dgm:cxn modelId="{D2078349-975E-7848-9F1C-7D7E65CAD5D6}" type="presParOf" srcId="{3D42D9F4-167A-214A-AAEF-3A69FBE0C6E2}" destId="{6A9FAF9F-E1D0-4B48-942E-DA92D559735C}" srcOrd="1" destOrd="0" presId="urn:microsoft.com/office/officeart/2017/3/layout/HorizontalPathTimeline"/>
    <dgm:cxn modelId="{2CE9D7C4-9344-BB44-869E-C12E9D43A173}" type="presParOf" srcId="{764AE1E4-E90E-8141-83D8-389C880D0324}" destId="{BD81CAF1-2BAD-BD4C-811A-5776CF0EDDEF}" srcOrd="2" destOrd="0" presId="urn:microsoft.com/office/officeart/2017/3/layout/HorizontalPathTimeline"/>
    <dgm:cxn modelId="{D5E36F0F-1379-6E43-A9FD-F0573B3173AF}" type="presParOf" srcId="{764AE1E4-E90E-8141-83D8-389C880D0324}" destId="{D5018CBF-5262-2F4B-B4C8-671478E76105}" srcOrd="3" destOrd="0" presId="urn:microsoft.com/office/officeart/2017/3/layout/HorizontalPathTimeline"/>
    <dgm:cxn modelId="{99E43966-7ADD-7545-8E75-9F7E34707F3E}" type="presParOf" srcId="{764AE1E4-E90E-8141-83D8-389C880D0324}" destId="{661CE480-E3E4-A949-B1E5-8CFB15DD86DD}"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A68AA-B929-4F5E-95DB-A1238ABEDDD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A3B38F0-6D16-45AB-AC98-1993B88CC7CD}">
      <dgm:prSet/>
      <dgm:spPr/>
      <dgm:t>
        <a:bodyPr/>
        <a:lstStyle/>
        <a:p>
          <a:r>
            <a:rPr lang="en-US"/>
            <a:t>Some participants are dually served students</a:t>
          </a:r>
        </a:p>
      </dgm:t>
    </dgm:pt>
    <dgm:pt modelId="{F064F7D8-8E10-4352-94DC-7D6F37CB5E3D}" type="parTrans" cxnId="{D7612203-AFCF-4A0D-8F8D-64C0EACD8628}">
      <dgm:prSet/>
      <dgm:spPr/>
      <dgm:t>
        <a:bodyPr/>
        <a:lstStyle/>
        <a:p>
          <a:endParaRPr lang="en-US"/>
        </a:p>
      </dgm:t>
    </dgm:pt>
    <dgm:pt modelId="{3606AB9C-B451-4C60-88AA-B38246B2ED7F}" type="sibTrans" cxnId="{D7612203-AFCF-4A0D-8F8D-64C0EACD8628}">
      <dgm:prSet/>
      <dgm:spPr/>
      <dgm:t>
        <a:bodyPr/>
        <a:lstStyle/>
        <a:p>
          <a:endParaRPr lang="en-US"/>
        </a:p>
      </dgm:t>
    </dgm:pt>
    <dgm:pt modelId="{96DDF930-6AFB-442F-891C-000882830C76}">
      <dgm:prSet/>
      <dgm:spPr/>
      <dgm:t>
        <a:bodyPr/>
        <a:lstStyle/>
        <a:p>
          <a:r>
            <a:rPr lang="en-US" dirty="0"/>
            <a:t>JAG curriculum includes workplace readiness training</a:t>
          </a:r>
        </a:p>
      </dgm:t>
    </dgm:pt>
    <dgm:pt modelId="{4C125F66-D79F-4168-9B92-3547E020155D}" type="parTrans" cxnId="{4A4C402F-63D9-4303-B5E8-3ACC919BBEA7}">
      <dgm:prSet/>
      <dgm:spPr/>
      <dgm:t>
        <a:bodyPr/>
        <a:lstStyle/>
        <a:p>
          <a:endParaRPr lang="en-US"/>
        </a:p>
      </dgm:t>
    </dgm:pt>
    <dgm:pt modelId="{6C94469F-E8EF-4186-93E3-A53FFAB76631}" type="sibTrans" cxnId="{4A4C402F-63D9-4303-B5E8-3ACC919BBEA7}">
      <dgm:prSet/>
      <dgm:spPr/>
      <dgm:t>
        <a:bodyPr/>
        <a:lstStyle/>
        <a:p>
          <a:endParaRPr lang="en-US"/>
        </a:p>
      </dgm:t>
    </dgm:pt>
    <dgm:pt modelId="{3F47461B-313D-418D-8B1D-A1184FFA7498}">
      <dgm:prSet/>
      <dgm:spPr/>
      <dgm:t>
        <a:bodyPr/>
        <a:lstStyle/>
        <a:p>
          <a:r>
            <a:rPr lang="en-US" dirty="0"/>
            <a:t>We share a same vision and goal</a:t>
          </a:r>
        </a:p>
      </dgm:t>
    </dgm:pt>
    <dgm:pt modelId="{3F575AB6-0FDF-4FC8-A37C-DC3A82391385}" type="parTrans" cxnId="{5D1DF641-4842-44F2-8AAB-E919E9D0F243}">
      <dgm:prSet/>
      <dgm:spPr/>
      <dgm:t>
        <a:bodyPr/>
        <a:lstStyle/>
        <a:p>
          <a:endParaRPr lang="en-US"/>
        </a:p>
      </dgm:t>
    </dgm:pt>
    <dgm:pt modelId="{FF3BB999-B1F3-4B8D-BC89-2CAF355ACE67}" type="sibTrans" cxnId="{5D1DF641-4842-44F2-8AAB-E919E9D0F243}">
      <dgm:prSet/>
      <dgm:spPr/>
      <dgm:t>
        <a:bodyPr/>
        <a:lstStyle/>
        <a:p>
          <a:endParaRPr lang="en-US"/>
        </a:p>
      </dgm:t>
    </dgm:pt>
    <dgm:pt modelId="{8B06ECDD-FF2E-49CE-AF03-A7418608EEDA}">
      <dgm:prSet/>
      <dgm:spPr/>
      <dgm:t>
        <a:bodyPr/>
        <a:lstStyle/>
        <a:p>
          <a:r>
            <a:rPr lang="en-US"/>
            <a:t>Maximize opportunities for successful outcomes </a:t>
          </a:r>
        </a:p>
      </dgm:t>
    </dgm:pt>
    <dgm:pt modelId="{4F72109E-4B38-4DA5-A84F-50129F5F6053}" type="parTrans" cxnId="{0768000B-67EC-4D08-9719-014E47FF78CF}">
      <dgm:prSet/>
      <dgm:spPr/>
      <dgm:t>
        <a:bodyPr/>
        <a:lstStyle/>
        <a:p>
          <a:endParaRPr lang="en-US"/>
        </a:p>
      </dgm:t>
    </dgm:pt>
    <dgm:pt modelId="{2DCBD6BF-445C-4820-A57F-D1AFDDB17511}" type="sibTrans" cxnId="{0768000B-67EC-4D08-9719-014E47FF78CF}">
      <dgm:prSet/>
      <dgm:spPr/>
      <dgm:t>
        <a:bodyPr/>
        <a:lstStyle/>
        <a:p>
          <a:endParaRPr lang="en-US"/>
        </a:p>
      </dgm:t>
    </dgm:pt>
    <dgm:pt modelId="{89C862CF-95EA-4391-B59E-9D9CCCA6B110}">
      <dgm:prSet/>
      <dgm:spPr/>
      <dgm:t>
        <a:bodyPr/>
        <a:lstStyle/>
        <a:p>
          <a:r>
            <a:rPr lang="en-US"/>
            <a:t>Collaboration enhances service provision </a:t>
          </a:r>
        </a:p>
      </dgm:t>
    </dgm:pt>
    <dgm:pt modelId="{13CC7A6C-7DCC-4C96-B1FB-14080977E09E}" type="parTrans" cxnId="{3209F039-9506-4FA3-8B94-9F495C72BFF9}">
      <dgm:prSet/>
      <dgm:spPr/>
      <dgm:t>
        <a:bodyPr/>
        <a:lstStyle/>
        <a:p>
          <a:endParaRPr lang="en-US"/>
        </a:p>
      </dgm:t>
    </dgm:pt>
    <dgm:pt modelId="{92D526E7-11F1-4AE7-B890-9B2092ECCA35}" type="sibTrans" cxnId="{3209F039-9506-4FA3-8B94-9F495C72BFF9}">
      <dgm:prSet/>
      <dgm:spPr/>
      <dgm:t>
        <a:bodyPr/>
        <a:lstStyle/>
        <a:p>
          <a:endParaRPr lang="en-US"/>
        </a:p>
      </dgm:t>
    </dgm:pt>
    <dgm:pt modelId="{2447BB61-3FDF-4DDA-8F4B-3FF477E682D6}" type="pres">
      <dgm:prSet presAssocID="{075A68AA-B929-4F5E-95DB-A1238ABEDDDF}" presName="linear" presStyleCnt="0">
        <dgm:presLayoutVars>
          <dgm:animLvl val="lvl"/>
          <dgm:resizeHandles val="exact"/>
        </dgm:presLayoutVars>
      </dgm:prSet>
      <dgm:spPr/>
    </dgm:pt>
    <dgm:pt modelId="{96EEBD8A-078F-4B95-8EB8-96AD73FF8CE7}" type="pres">
      <dgm:prSet presAssocID="{FA3B38F0-6D16-45AB-AC98-1993B88CC7CD}" presName="parentText" presStyleLbl="node1" presStyleIdx="0" presStyleCnt="5">
        <dgm:presLayoutVars>
          <dgm:chMax val="0"/>
          <dgm:bulletEnabled val="1"/>
        </dgm:presLayoutVars>
      </dgm:prSet>
      <dgm:spPr/>
    </dgm:pt>
    <dgm:pt modelId="{45DC6DBD-4630-48EF-910C-BB69BADE8C20}" type="pres">
      <dgm:prSet presAssocID="{3606AB9C-B451-4C60-88AA-B38246B2ED7F}" presName="spacer" presStyleCnt="0"/>
      <dgm:spPr/>
    </dgm:pt>
    <dgm:pt modelId="{BDD30E24-8539-4D74-AD7B-A6A5C8AA3266}" type="pres">
      <dgm:prSet presAssocID="{96DDF930-6AFB-442F-891C-000882830C76}" presName="parentText" presStyleLbl="node1" presStyleIdx="1" presStyleCnt="5">
        <dgm:presLayoutVars>
          <dgm:chMax val="0"/>
          <dgm:bulletEnabled val="1"/>
        </dgm:presLayoutVars>
      </dgm:prSet>
      <dgm:spPr/>
    </dgm:pt>
    <dgm:pt modelId="{1CCFAA86-3A9A-4C2B-9EFC-731089EB671A}" type="pres">
      <dgm:prSet presAssocID="{6C94469F-E8EF-4186-93E3-A53FFAB76631}" presName="spacer" presStyleCnt="0"/>
      <dgm:spPr/>
    </dgm:pt>
    <dgm:pt modelId="{3C3B9897-8FA3-45E2-BB2B-5365D68C4B94}" type="pres">
      <dgm:prSet presAssocID="{3F47461B-313D-418D-8B1D-A1184FFA7498}" presName="parentText" presStyleLbl="node1" presStyleIdx="2" presStyleCnt="5">
        <dgm:presLayoutVars>
          <dgm:chMax val="0"/>
          <dgm:bulletEnabled val="1"/>
        </dgm:presLayoutVars>
      </dgm:prSet>
      <dgm:spPr/>
    </dgm:pt>
    <dgm:pt modelId="{827B0E88-AA7A-44F7-BF0E-B8F160C209C7}" type="pres">
      <dgm:prSet presAssocID="{FF3BB999-B1F3-4B8D-BC89-2CAF355ACE67}" presName="spacer" presStyleCnt="0"/>
      <dgm:spPr/>
    </dgm:pt>
    <dgm:pt modelId="{6DC73AC5-A0FA-4FEE-8036-86639C952206}" type="pres">
      <dgm:prSet presAssocID="{8B06ECDD-FF2E-49CE-AF03-A7418608EEDA}" presName="parentText" presStyleLbl="node1" presStyleIdx="3" presStyleCnt="5">
        <dgm:presLayoutVars>
          <dgm:chMax val="0"/>
          <dgm:bulletEnabled val="1"/>
        </dgm:presLayoutVars>
      </dgm:prSet>
      <dgm:spPr/>
    </dgm:pt>
    <dgm:pt modelId="{4907D42D-5B1F-4454-87D0-ECED3133944F}" type="pres">
      <dgm:prSet presAssocID="{2DCBD6BF-445C-4820-A57F-D1AFDDB17511}" presName="spacer" presStyleCnt="0"/>
      <dgm:spPr/>
    </dgm:pt>
    <dgm:pt modelId="{42174D6A-09BC-4CB1-BDDC-48BC638BF26E}" type="pres">
      <dgm:prSet presAssocID="{89C862CF-95EA-4391-B59E-9D9CCCA6B110}" presName="parentText" presStyleLbl="node1" presStyleIdx="4" presStyleCnt="5">
        <dgm:presLayoutVars>
          <dgm:chMax val="0"/>
          <dgm:bulletEnabled val="1"/>
        </dgm:presLayoutVars>
      </dgm:prSet>
      <dgm:spPr/>
    </dgm:pt>
  </dgm:ptLst>
  <dgm:cxnLst>
    <dgm:cxn modelId="{D7612203-AFCF-4A0D-8F8D-64C0EACD8628}" srcId="{075A68AA-B929-4F5E-95DB-A1238ABEDDDF}" destId="{FA3B38F0-6D16-45AB-AC98-1993B88CC7CD}" srcOrd="0" destOrd="0" parTransId="{F064F7D8-8E10-4352-94DC-7D6F37CB5E3D}" sibTransId="{3606AB9C-B451-4C60-88AA-B38246B2ED7F}"/>
    <dgm:cxn modelId="{0768000B-67EC-4D08-9719-014E47FF78CF}" srcId="{075A68AA-B929-4F5E-95DB-A1238ABEDDDF}" destId="{8B06ECDD-FF2E-49CE-AF03-A7418608EEDA}" srcOrd="3" destOrd="0" parTransId="{4F72109E-4B38-4DA5-A84F-50129F5F6053}" sibTransId="{2DCBD6BF-445C-4820-A57F-D1AFDDB17511}"/>
    <dgm:cxn modelId="{77D5B022-33DB-4862-BF58-BFF4E0652EB1}" type="presOf" srcId="{3F47461B-313D-418D-8B1D-A1184FFA7498}" destId="{3C3B9897-8FA3-45E2-BB2B-5365D68C4B94}" srcOrd="0" destOrd="0" presId="urn:microsoft.com/office/officeart/2005/8/layout/vList2"/>
    <dgm:cxn modelId="{4A4C402F-63D9-4303-B5E8-3ACC919BBEA7}" srcId="{075A68AA-B929-4F5E-95DB-A1238ABEDDDF}" destId="{96DDF930-6AFB-442F-891C-000882830C76}" srcOrd="1" destOrd="0" parTransId="{4C125F66-D79F-4168-9B92-3547E020155D}" sibTransId="{6C94469F-E8EF-4186-93E3-A53FFAB76631}"/>
    <dgm:cxn modelId="{3209F039-9506-4FA3-8B94-9F495C72BFF9}" srcId="{075A68AA-B929-4F5E-95DB-A1238ABEDDDF}" destId="{89C862CF-95EA-4391-B59E-9D9CCCA6B110}" srcOrd="4" destOrd="0" parTransId="{13CC7A6C-7DCC-4C96-B1FB-14080977E09E}" sibTransId="{92D526E7-11F1-4AE7-B890-9B2092ECCA35}"/>
    <dgm:cxn modelId="{5D1DF641-4842-44F2-8AAB-E919E9D0F243}" srcId="{075A68AA-B929-4F5E-95DB-A1238ABEDDDF}" destId="{3F47461B-313D-418D-8B1D-A1184FFA7498}" srcOrd="2" destOrd="0" parTransId="{3F575AB6-0FDF-4FC8-A37C-DC3A82391385}" sibTransId="{FF3BB999-B1F3-4B8D-BC89-2CAF355ACE67}"/>
    <dgm:cxn modelId="{29D93744-1573-43F7-A4FE-032F79C43D5C}" type="presOf" srcId="{89C862CF-95EA-4391-B59E-9D9CCCA6B110}" destId="{42174D6A-09BC-4CB1-BDDC-48BC638BF26E}" srcOrd="0" destOrd="0" presId="urn:microsoft.com/office/officeart/2005/8/layout/vList2"/>
    <dgm:cxn modelId="{22D88A4F-67CB-41E4-BD7F-270ABB926938}" type="presOf" srcId="{8B06ECDD-FF2E-49CE-AF03-A7418608EEDA}" destId="{6DC73AC5-A0FA-4FEE-8036-86639C952206}" srcOrd="0" destOrd="0" presId="urn:microsoft.com/office/officeart/2005/8/layout/vList2"/>
    <dgm:cxn modelId="{41FA178B-1E58-4880-9267-E33923DDAE56}" type="presOf" srcId="{FA3B38F0-6D16-45AB-AC98-1993B88CC7CD}" destId="{96EEBD8A-078F-4B95-8EB8-96AD73FF8CE7}" srcOrd="0" destOrd="0" presId="urn:microsoft.com/office/officeart/2005/8/layout/vList2"/>
    <dgm:cxn modelId="{C05829E2-6747-48B1-B189-ECD3FFE93608}" type="presOf" srcId="{075A68AA-B929-4F5E-95DB-A1238ABEDDDF}" destId="{2447BB61-3FDF-4DDA-8F4B-3FF477E682D6}" srcOrd="0" destOrd="0" presId="urn:microsoft.com/office/officeart/2005/8/layout/vList2"/>
    <dgm:cxn modelId="{DE483AF1-3EAC-4889-B584-B89E659D4753}" type="presOf" srcId="{96DDF930-6AFB-442F-891C-000882830C76}" destId="{BDD30E24-8539-4D74-AD7B-A6A5C8AA3266}" srcOrd="0" destOrd="0" presId="urn:microsoft.com/office/officeart/2005/8/layout/vList2"/>
    <dgm:cxn modelId="{418ADF51-17D8-4319-B04D-C211D5EC35D3}" type="presParOf" srcId="{2447BB61-3FDF-4DDA-8F4B-3FF477E682D6}" destId="{96EEBD8A-078F-4B95-8EB8-96AD73FF8CE7}" srcOrd="0" destOrd="0" presId="urn:microsoft.com/office/officeart/2005/8/layout/vList2"/>
    <dgm:cxn modelId="{5998BA59-02D7-443F-9BBF-6543B3B52296}" type="presParOf" srcId="{2447BB61-3FDF-4DDA-8F4B-3FF477E682D6}" destId="{45DC6DBD-4630-48EF-910C-BB69BADE8C20}" srcOrd="1" destOrd="0" presId="urn:microsoft.com/office/officeart/2005/8/layout/vList2"/>
    <dgm:cxn modelId="{CEE84791-D775-4975-BF63-60EB68F6AED7}" type="presParOf" srcId="{2447BB61-3FDF-4DDA-8F4B-3FF477E682D6}" destId="{BDD30E24-8539-4D74-AD7B-A6A5C8AA3266}" srcOrd="2" destOrd="0" presId="urn:microsoft.com/office/officeart/2005/8/layout/vList2"/>
    <dgm:cxn modelId="{E0F72451-D5F6-41F0-A119-8365D7857C9C}" type="presParOf" srcId="{2447BB61-3FDF-4DDA-8F4B-3FF477E682D6}" destId="{1CCFAA86-3A9A-4C2B-9EFC-731089EB671A}" srcOrd="3" destOrd="0" presId="urn:microsoft.com/office/officeart/2005/8/layout/vList2"/>
    <dgm:cxn modelId="{5C841DCE-4FE8-494B-9D87-C68F9E9E2AD2}" type="presParOf" srcId="{2447BB61-3FDF-4DDA-8F4B-3FF477E682D6}" destId="{3C3B9897-8FA3-45E2-BB2B-5365D68C4B94}" srcOrd="4" destOrd="0" presId="urn:microsoft.com/office/officeart/2005/8/layout/vList2"/>
    <dgm:cxn modelId="{4E5BA498-525A-4CE2-AB64-3DF65C4F9B71}" type="presParOf" srcId="{2447BB61-3FDF-4DDA-8F4B-3FF477E682D6}" destId="{827B0E88-AA7A-44F7-BF0E-B8F160C209C7}" srcOrd="5" destOrd="0" presId="urn:microsoft.com/office/officeart/2005/8/layout/vList2"/>
    <dgm:cxn modelId="{6B06F5C4-0DA1-4D55-992B-E0D25E2F2DD5}" type="presParOf" srcId="{2447BB61-3FDF-4DDA-8F4B-3FF477E682D6}" destId="{6DC73AC5-A0FA-4FEE-8036-86639C952206}" srcOrd="6" destOrd="0" presId="urn:microsoft.com/office/officeart/2005/8/layout/vList2"/>
    <dgm:cxn modelId="{16D71041-24AA-48B9-A0B5-689FAD643ECA}" type="presParOf" srcId="{2447BB61-3FDF-4DDA-8F4B-3FF477E682D6}" destId="{4907D42D-5B1F-4454-87D0-ECED3133944F}" srcOrd="7" destOrd="0" presId="urn:microsoft.com/office/officeart/2005/8/layout/vList2"/>
    <dgm:cxn modelId="{12EA42C9-34F7-43A6-9CE3-87D0922F5CB6}" type="presParOf" srcId="{2447BB61-3FDF-4DDA-8F4B-3FF477E682D6}" destId="{42174D6A-09BC-4CB1-BDDC-48BC638BF26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357FA-2AE0-3A4A-BC0C-DC2F0D3FDE27}">
      <dsp:nvSpPr>
        <dsp:cNvPr id="0" name=""/>
        <dsp:cNvSpPr/>
      </dsp:nvSpPr>
      <dsp:spPr>
        <a:xfrm>
          <a:off x="116784" y="2995641"/>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October</a:t>
          </a:r>
        </a:p>
      </dsp:txBody>
      <dsp:txXfrm>
        <a:off x="116784" y="2995641"/>
        <a:ext cx="909816" cy="630367"/>
      </dsp:txXfrm>
    </dsp:sp>
    <dsp:sp modelId="{FD15FD15-AF70-AB48-BDA9-F6A9C0FB4105}">
      <dsp:nvSpPr>
        <dsp:cNvPr id="0" name=""/>
        <dsp:cNvSpPr/>
      </dsp:nvSpPr>
      <dsp:spPr>
        <a:xfrm>
          <a:off x="0" y="2677668"/>
          <a:ext cx="6261100" cy="223139"/>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FC9BCD-1A5F-1D44-A278-0CC2414F5160}">
      <dsp:nvSpPr>
        <dsp:cNvPr id="0" name=""/>
        <dsp:cNvSpPr/>
      </dsp:nvSpPr>
      <dsp:spPr>
        <a:xfrm>
          <a:off x="71293" y="197251"/>
          <a:ext cx="1000797" cy="153207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Transition Unlimited Action Plan Meetings held, plans built and created, Pre-ETS provided</a:t>
          </a:r>
        </a:p>
      </dsp:txBody>
      <dsp:txXfrm>
        <a:off x="71293" y="197251"/>
        <a:ext cx="1000797" cy="1532075"/>
      </dsp:txXfrm>
    </dsp:sp>
    <dsp:sp modelId="{86F2078D-3C72-504B-AC38-B6FFC0B2F5D2}">
      <dsp:nvSpPr>
        <dsp:cNvPr id="0" name=""/>
        <dsp:cNvSpPr/>
      </dsp:nvSpPr>
      <dsp:spPr>
        <a:xfrm>
          <a:off x="571692" y="1729327"/>
          <a:ext cx="0" cy="948340"/>
        </a:xfrm>
        <a:prstGeom prst="line">
          <a:avLst/>
        </a:prstGeom>
        <a:gradFill rotWithShape="0">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ctr">
          <a:solidFill>
            <a:schemeClr val="accent2">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92B066-3DF4-9541-82D6-A58837EA1D71}">
      <dsp:nvSpPr>
        <dsp:cNvPr id="0" name=""/>
        <dsp:cNvSpPr/>
      </dsp:nvSpPr>
      <dsp:spPr>
        <a:xfrm>
          <a:off x="685419" y="1952466"/>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November</a:t>
          </a:r>
        </a:p>
      </dsp:txBody>
      <dsp:txXfrm>
        <a:off x="685419" y="1952466"/>
        <a:ext cx="909816" cy="630367"/>
      </dsp:txXfrm>
    </dsp:sp>
    <dsp:sp modelId="{727BF4B1-8D07-7946-9B6B-412F081B56DB}">
      <dsp:nvSpPr>
        <dsp:cNvPr id="0" name=""/>
        <dsp:cNvSpPr/>
      </dsp:nvSpPr>
      <dsp:spPr>
        <a:xfrm>
          <a:off x="639928" y="3849147"/>
          <a:ext cx="1000797" cy="77819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Pre-ETS provided</a:t>
          </a:r>
        </a:p>
      </dsp:txBody>
      <dsp:txXfrm>
        <a:off x="639928" y="3849147"/>
        <a:ext cx="1000797" cy="778197"/>
      </dsp:txXfrm>
    </dsp:sp>
    <dsp:sp modelId="{E4C83573-715F-074E-A1DF-1D5368C53A39}">
      <dsp:nvSpPr>
        <dsp:cNvPr id="0" name=""/>
        <dsp:cNvSpPr/>
      </dsp:nvSpPr>
      <dsp:spPr>
        <a:xfrm>
          <a:off x="1140327" y="2900806"/>
          <a:ext cx="0" cy="948340"/>
        </a:xfrm>
        <a:prstGeom prst="line">
          <a:avLst/>
        </a:prstGeom>
        <a:gradFill rotWithShape="0">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ctr">
          <a:solidFill>
            <a:schemeClr val="accent3">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9EDE9CF-7F72-B740-8923-50E740CE1D69}">
      <dsp:nvSpPr>
        <dsp:cNvPr id="0" name=""/>
        <dsp:cNvSpPr/>
      </dsp:nvSpPr>
      <dsp:spPr>
        <a:xfrm>
          <a:off x="501961"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1656E134-62DD-8A49-8DB4-FAD34C85DD7C}">
      <dsp:nvSpPr>
        <dsp:cNvPr id="0" name=""/>
        <dsp:cNvSpPr/>
      </dsp:nvSpPr>
      <dsp:spPr>
        <a:xfrm>
          <a:off x="1070596"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B8821B93-E2FB-8F44-8728-DA4896364D05}">
      <dsp:nvSpPr>
        <dsp:cNvPr id="0" name=""/>
        <dsp:cNvSpPr/>
      </dsp:nvSpPr>
      <dsp:spPr>
        <a:xfrm>
          <a:off x="1254054" y="2995641"/>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December</a:t>
          </a:r>
        </a:p>
      </dsp:txBody>
      <dsp:txXfrm>
        <a:off x="1254054" y="2995641"/>
        <a:ext cx="909816" cy="630367"/>
      </dsp:txXfrm>
    </dsp:sp>
    <dsp:sp modelId="{A79EBCC9-5DC1-5541-B219-5247C03F4E62}">
      <dsp:nvSpPr>
        <dsp:cNvPr id="0" name=""/>
        <dsp:cNvSpPr/>
      </dsp:nvSpPr>
      <dsp:spPr>
        <a:xfrm>
          <a:off x="1208563" y="780899"/>
          <a:ext cx="1000797" cy="948427"/>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Progress Monitoring e-mail sent, Pre-ETS provided</a:t>
          </a:r>
        </a:p>
      </dsp:txBody>
      <dsp:txXfrm>
        <a:off x="1208563" y="780899"/>
        <a:ext cx="1000797" cy="948427"/>
      </dsp:txXfrm>
    </dsp:sp>
    <dsp:sp modelId="{B6065614-600D-574B-BF55-F7144E2FEAA0}">
      <dsp:nvSpPr>
        <dsp:cNvPr id="0" name=""/>
        <dsp:cNvSpPr/>
      </dsp:nvSpPr>
      <dsp:spPr>
        <a:xfrm>
          <a:off x="1708962" y="1729327"/>
          <a:ext cx="0" cy="948340"/>
        </a:xfrm>
        <a:prstGeom prst="line">
          <a:avLst/>
        </a:prstGeom>
        <a:gradFill rotWithShape="0">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ctr">
          <a:solidFill>
            <a:schemeClr val="accent4">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5490E8-A190-8C41-8217-F499C08ED5F1}">
      <dsp:nvSpPr>
        <dsp:cNvPr id="0" name=""/>
        <dsp:cNvSpPr/>
      </dsp:nvSpPr>
      <dsp:spPr>
        <a:xfrm>
          <a:off x="1822689" y="1952466"/>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Jan.–Mar.</a:t>
          </a:r>
        </a:p>
      </dsp:txBody>
      <dsp:txXfrm>
        <a:off x="1822689" y="1952466"/>
        <a:ext cx="909816" cy="630367"/>
      </dsp:txXfrm>
    </dsp:sp>
    <dsp:sp modelId="{2D387A5F-DE8C-3045-981B-B1CC2198CD43}">
      <dsp:nvSpPr>
        <dsp:cNvPr id="0" name=""/>
        <dsp:cNvSpPr/>
      </dsp:nvSpPr>
      <dsp:spPr>
        <a:xfrm>
          <a:off x="1777198" y="3849147"/>
          <a:ext cx="1000797" cy="778197"/>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Pre-ETS provided</a:t>
          </a:r>
        </a:p>
      </dsp:txBody>
      <dsp:txXfrm>
        <a:off x="1777198" y="3849147"/>
        <a:ext cx="1000797" cy="778197"/>
      </dsp:txXfrm>
    </dsp:sp>
    <dsp:sp modelId="{BF860788-7F7D-D042-9630-E550D0862203}">
      <dsp:nvSpPr>
        <dsp:cNvPr id="0" name=""/>
        <dsp:cNvSpPr/>
      </dsp:nvSpPr>
      <dsp:spPr>
        <a:xfrm>
          <a:off x="2277597" y="2900806"/>
          <a:ext cx="0" cy="948340"/>
        </a:xfrm>
        <a:prstGeom prst="line">
          <a:avLst/>
        </a:prstGeom>
        <a:gradFill rotWithShape="0">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ctr">
          <a:solidFill>
            <a:schemeClr val="accent5">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5DD7462-66B5-4847-9949-ACD7305E55DA}">
      <dsp:nvSpPr>
        <dsp:cNvPr id="0" name=""/>
        <dsp:cNvSpPr/>
      </dsp:nvSpPr>
      <dsp:spPr>
        <a:xfrm>
          <a:off x="1639231"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41016BD2-8654-0E42-9C00-FB208183D251}">
      <dsp:nvSpPr>
        <dsp:cNvPr id="0" name=""/>
        <dsp:cNvSpPr/>
      </dsp:nvSpPr>
      <dsp:spPr>
        <a:xfrm>
          <a:off x="2207866"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6F6C42E3-9724-CD40-B738-44B62FB430BA}">
      <dsp:nvSpPr>
        <dsp:cNvPr id="0" name=""/>
        <dsp:cNvSpPr/>
      </dsp:nvSpPr>
      <dsp:spPr>
        <a:xfrm>
          <a:off x="2391324" y="2995641"/>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April</a:t>
          </a:r>
        </a:p>
      </dsp:txBody>
      <dsp:txXfrm>
        <a:off x="2391324" y="2995641"/>
        <a:ext cx="909816" cy="630367"/>
      </dsp:txXfrm>
    </dsp:sp>
    <dsp:sp modelId="{4AA28F7E-95EF-A84A-9126-E03A2E31AE04}">
      <dsp:nvSpPr>
        <dsp:cNvPr id="0" name=""/>
        <dsp:cNvSpPr/>
      </dsp:nvSpPr>
      <dsp:spPr>
        <a:xfrm>
          <a:off x="2345833" y="27020"/>
          <a:ext cx="1000797" cy="1702306"/>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Progress monitoring reminder today, spring meeting, Pre-ETS provided from plans for students</a:t>
          </a:r>
        </a:p>
      </dsp:txBody>
      <dsp:txXfrm>
        <a:off x="2345833" y="27020"/>
        <a:ext cx="1000797" cy="1702306"/>
      </dsp:txXfrm>
    </dsp:sp>
    <dsp:sp modelId="{81820276-C119-1F47-927B-D6D2BD537272}">
      <dsp:nvSpPr>
        <dsp:cNvPr id="0" name=""/>
        <dsp:cNvSpPr/>
      </dsp:nvSpPr>
      <dsp:spPr>
        <a:xfrm>
          <a:off x="2846232" y="1729327"/>
          <a:ext cx="0" cy="948340"/>
        </a:xfrm>
        <a:prstGeom prst="line">
          <a:avLst/>
        </a:prstGeom>
        <a:gradFill rotWithShape="0">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ctr">
          <a:solidFill>
            <a:schemeClr val="accent6">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B1FCD0-25EA-FB4A-A98F-BAF418B35323}">
      <dsp:nvSpPr>
        <dsp:cNvPr id="0" name=""/>
        <dsp:cNvSpPr/>
      </dsp:nvSpPr>
      <dsp:spPr>
        <a:xfrm>
          <a:off x="2959959" y="1952466"/>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May</a:t>
          </a:r>
        </a:p>
      </dsp:txBody>
      <dsp:txXfrm>
        <a:off x="2959959" y="1952466"/>
        <a:ext cx="909816" cy="630367"/>
      </dsp:txXfrm>
    </dsp:sp>
    <dsp:sp modelId="{A3FB2934-724B-3A4F-9B73-7C72BD1C8FED}">
      <dsp:nvSpPr>
        <dsp:cNvPr id="0" name=""/>
        <dsp:cNvSpPr/>
      </dsp:nvSpPr>
      <dsp:spPr>
        <a:xfrm>
          <a:off x="2914468" y="3849147"/>
          <a:ext cx="1000797" cy="80251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Pre-ETS provided, finish school year</a:t>
          </a:r>
        </a:p>
      </dsp:txBody>
      <dsp:txXfrm>
        <a:off x="2914468" y="3849147"/>
        <a:ext cx="1000797" cy="802515"/>
      </dsp:txXfrm>
    </dsp:sp>
    <dsp:sp modelId="{E0864FF0-AAC4-EA41-B19B-B1A590A55EAE}">
      <dsp:nvSpPr>
        <dsp:cNvPr id="0" name=""/>
        <dsp:cNvSpPr/>
      </dsp:nvSpPr>
      <dsp:spPr>
        <a:xfrm>
          <a:off x="3414867" y="2900806"/>
          <a:ext cx="0" cy="948340"/>
        </a:xfrm>
        <a:prstGeom prst="line">
          <a:avLst/>
        </a:prstGeom>
        <a:gradFill rotWithShape="0">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w="6350" cap="flat" cmpd="sng" algn="ctr">
          <a:solidFill>
            <a:schemeClr val="accent2">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5DD632-9A58-5840-AD8B-446D8AB562BC}">
      <dsp:nvSpPr>
        <dsp:cNvPr id="0" name=""/>
        <dsp:cNvSpPr/>
      </dsp:nvSpPr>
      <dsp:spPr>
        <a:xfrm>
          <a:off x="2776501"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50D98224-7632-C444-BFAC-97F6AC704EE5}">
      <dsp:nvSpPr>
        <dsp:cNvPr id="0" name=""/>
        <dsp:cNvSpPr/>
      </dsp:nvSpPr>
      <dsp:spPr>
        <a:xfrm>
          <a:off x="3345136"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27B064F4-C2DB-4F48-86F7-8870A6149526}">
      <dsp:nvSpPr>
        <dsp:cNvPr id="0" name=""/>
        <dsp:cNvSpPr/>
      </dsp:nvSpPr>
      <dsp:spPr>
        <a:xfrm>
          <a:off x="3528594" y="2995641"/>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June</a:t>
          </a:r>
        </a:p>
      </dsp:txBody>
      <dsp:txXfrm>
        <a:off x="3528594" y="2995641"/>
        <a:ext cx="909816" cy="630367"/>
      </dsp:txXfrm>
    </dsp:sp>
    <dsp:sp modelId="{3DE615BA-89C9-7A46-A3A8-A087A8DCA49D}">
      <dsp:nvSpPr>
        <dsp:cNvPr id="0" name=""/>
        <dsp:cNvSpPr/>
      </dsp:nvSpPr>
      <dsp:spPr>
        <a:xfrm>
          <a:off x="3483103" y="951129"/>
          <a:ext cx="1000797" cy="77819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Pre-ETS provided</a:t>
          </a:r>
        </a:p>
      </dsp:txBody>
      <dsp:txXfrm>
        <a:off x="3483103" y="951129"/>
        <a:ext cx="1000797" cy="778197"/>
      </dsp:txXfrm>
    </dsp:sp>
    <dsp:sp modelId="{E59456FB-D3B5-FD4E-BB59-A6C890F98216}">
      <dsp:nvSpPr>
        <dsp:cNvPr id="0" name=""/>
        <dsp:cNvSpPr/>
      </dsp:nvSpPr>
      <dsp:spPr>
        <a:xfrm>
          <a:off x="3983502" y="1729327"/>
          <a:ext cx="0" cy="948340"/>
        </a:xfrm>
        <a:prstGeom prst="line">
          <a:avLst/>
        </a:prstGeom>
        <a:gradFill rotWithShape="0">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ctr">
          <a:solidFill>
            <a:schemeClr val="accent3">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BF5901-2D25-5940-BC3C-AFDE6D830B04}">
      <dsp:nvSpPr>
        <dsp:cNvPr id="0" name=""/>
        <dsp:cNvSpPr/>
      </dsp:nvSpPr>
      <dsp:spPr>
        <a:xfrm>
          <a:off x="4097229" y="1952466"/>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July</a:t>
          </a:r>
        </a:p>
      </dsp:txBody>
      <dsp:txXfrm>
        <a:off x="4097229" y="1952466"/>
        <a:ext cx="909816" cy="630367"/>
      </dsp:txXfrm>
    </dsp:sp>
    <dsp:sp modelId="{CC33A779-C91B-9A42-BB95-72D484F5813B}">
      <dsp:nvSpPr>
        <dsp:cNvPr id="0" name=""/>
        <dsp:cNvSpPr/>
      </dsp:nvSpPr>
      <dsp:spPr>
        <a:xfrm>
          <a:off x="4051738" y="3849147"/>
          <a:ext cx="1000797" cy="778197"/>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Pre-ETS provided</a:t>
          </a:r>
        </a:p>
      </dsp:txBody>
      <dsp:txXfrm>
        <a:off x="4051738" y="3849147"/>
        <a:ext cx="1000797" cy="778197"/>
      </dsp:txXfrm>
    </dsp:sp>
    <dsp:sp modelId="{E1BA68E8-7C02-CC44-AF7A-A2C8802711EE}">
      <dsp:nvSpPr>
        <dsp:cNvPr id="0" name=""/>
        <dsp:cNvSpPr/>
      </dsp:nvSpPr>
      <dsp:spPr>
        <a:xfrm>
          <a:off x="4552137" y="2900806"/>
          <a:ext cx="0" cy="948340"/>
        </a:xfrm>
        <a:prstGeom prst="line">
          <a:avLst/>
        </a:prstGeom>
        <a:gradFill rotWithShape="0">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ctr">
          <a:solidFill>
            <a:schemeClr val="accent4">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C1F7F1-8D3A-4141-9740-5DBDB8923F0E}">
      <dsp:nvSpPr>
        <dsp:cNvPr id="0" name=""/>
        <dsp:cNvSpPr/>
      </dsp:nvSpPr>
      <dsp:spPr>
        <a:xfrm>
          <a:off x="3913771"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2D8F5D35-6020-BD4E-892C-3498D2651C24}">
      <dsp:nvSpPr>
        <dsp:cNvPr id="0" name=""/>
        <dsp:cNvSpPr/>
      </dsp:nvSpPr>
      <dsp:spPr>
        <a:xfrm>
          <a:off x="4482406"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08716CFB-A3F4-9B43-B933-7366F7E4DDD3}">
      <dsp:nvSpPr>
        <dsp:cNvPr id="0" name=""/>
        <dsp:cNvSpPr/>
      </dsp:nvSpPr>
      <dsp:spPr>
        <a:xfrm>
          <a:off x="4665864" y="2995641"/>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August</a:t>
          </a:r>
        </a:p>
      </dsp:txBody>
      <dsp:txXfrm>
        <a:off x="4665864" y="2995641"/>
        <a:ext cx="909816" cy="630367"/>
      </dsp:txXfrm>
    </dsp:sp>
    <dsp:sp modelId="{43A301B1-8416-104C-B353-5B3DCDE1D333}">
      <dsp:nvSpPr>
        <dsp:cNvPr id="0" name=""/>
        <dsp:cNvSpPr/>
      </dsp:nvSpPr>
      <dsp:spPr>
        <a:xfrm>
          <a:off x="4620373" y="27020"/>
          <a:ext cx="1000797" cy="170230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New school year, FY 2025 announcements, team registration, Pre-ETS provided, Virtual meeting</a:t>
          </a:r>
        </a:p>
      </dsp:txBody>
      <dsp:txXfrm>
        <a:off x="4620373" y="27020"/>
        <a:ext cx="1000797" cy="1702306"/>
      </dsp:txXfrm>
    </dsp:sp>
    <dsp:sp modelId="{4DA32FB1-C9B0-E24D-BC37-38DA4EAED5A1}">
      <dsp:nvSpPr>
        <dsp:cNvPr id="0" name=""/>
        <dsp:cNvSpPr/>
      </dsp:nvSpPr>
      <dsp:spPr>
        <a:xfrm>
          <a:off x="5120772" y="1729327"/>
          <a:ext cx="0" cy="948340"/>
        </a:xfrm>
        <a:prstGeom prst="line">
          <a:avLst/>
        </a:prstGeom>
        <a:gradFill rotWithShape="0">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w="6350" cap="flat" cmpd="sng" algn="ctr">
          <a:solidFill>
            <a:schemeClr val="accent5">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7758B06-80BC-7348-9B24-ECE64056F916}">
      <dsp:nvSpPr>
        <dsp:cNvPr id="0" name=""/>
        <dsp:cNvSpPr/>
      </dsp:nvSpPr>
      <dsp:spPr>
        <a:xfrm>
          <a:off x="5234499" y="1952466"/>
          <a:ext cx="909816" cy="63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September</a:t>
          </a:r>
        </a:p>
      </dsp:txBody>
      <dsp:txXfrm>
        <a:off x="5234499" y="1952466"/>
        <a:ext cx="909816" cy="630367"/>
      </dsp:txXfrm>
    </dsp:sp>
    <dsp:sp modelId="{8ACD5205-05BB-3842-B32E-F23F8E7E2A81}">
      <dsp:nvSpPr>
        <dsp:cNvPr id="0" name=""/>
        <dsp:cNvSpPr/>
      </dsp:nvSpPr>
      <dsp:spPr>
        <a:xfrm>
          <a:off x="5189008" y="3849147"/>
          <a:ext cx="1000797" cy="1094339"/>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All progress monitoring submitted by 9/13, Pre-ETS provided</a:t>
          </a:r>
        </a:p>
      </dsp:txBody>
      <dsp:txXfrm>
        <a:off x="5189008" y="3849147"/>
        <a:ext cx="1000797" cy="1094339"/>
      </dsp:txXfrm>
    </dsp:sp>
    <dsp:sp modelId="{BD81CAF1-2BAD-BD4C-811A-5776CF0EDDEF}">
      <dsp:nvSpPr>
        <dsp:cNvPr id="0" name=""/>
        <dsp:cNvSpPr/>
      </dsp:nvSpPr>
      <dsp:spPr>
        <a:xfrm>
          <a:off x="5689407" y="2900806"/>
          <a:ext cx="0" cy="948340"/>
        </a:xfrm>
        <a:prstGeom prst="line">
          <a:avLst/>
        </a:prstGeom>
        <a:gradFill rotWithShape="0">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w="6350" cap="flat" cmpd="sng" algn="ctr">
          <a:solidFill>
            <a:schemeClr val="accent6">
              <a:hueOff val="0"/>
              <a:satOff val="0"/>
              <a:lumOff val="0"/>
              <a:alphaOff val="0"/>
            </a:schemeClr>
          </a:solidFill>
          <a:prstDash val="dash"/>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7776EB6-D988-7E4A-8A1B-947D9FCCC04A}">
      <dsp:nvSpPr>
        <dsp:cNvPr id="0" name=""/>
        <dsp:cNvSpPr/>
      </dsp:nvSpPr>
      <dsp:spPr>
        <a:xfrm>
          <a:off x="5051041"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D5018CBF-5262-2F4B-B4C8-671478E76105}">
      <dsp:nvSpPr>
        <dsp:cNvPr id="0" name=""/>
        <dsp:cNvSpPr/>
      </dsp:nvSpPr>
      <dsp:spPr>
        <a:xfrm>
          <a:off x="5619676" y="2719506"/>
          <a:ext cx="139461" cy="1394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BD8A-078F-4B95-8EB8-96AD73FF8CE7}">
      <dsp:nvSpPr>
        <dsp:cNvPr id="0" name=""/>
        <dsp:cNvSpPr/>
      </dsp:nvSpPr>
      <dsp:spPr>
        <a:xfrm>
          <a:off x="0" y="205698"/>
          <a:ext cx="8596312"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Some participants are dually served students</a:t>
          </a:r>
        </a:p>
      </dsp:txBody>
      <dsp:txXfrm>
        <a:off x="30842" y="236540"/>
        <a:ext cx="8534628" cy="570116"/>
      </dsp:txXfrm>
    </dsp:sp>
    <dsp:sp modelId="{BDD30E24-8539-4D74-AD7B-A6A5C8AA3266}">
      <dsp:nvSpPr>
        <dsp:cNvPr id="0" name=""/>
        <dsp:cNvSpPr/>
      </dsp:nvSpPr>
      <dsp:spPr>
        <a:xfrm>
          <a:off x="0" y="915258"/>
          <a:ext cx="8596312" cy="631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JAG curriculum includes workplace readiness training</a:t>
          </a:r>
        </a:p>
      </dsp:txBody>
      <dsp:txXfrm>
        <a:off x="30842" y="946100"/>
        <a:ext cx="8534628" cy="570116"/>
      </dsp:txXfrm>
    </dsp:sp>
    <dsp:sp modelId="{3C3B9897-8FA3-45E2-BB2B-5365D68C4B94}">
      <dsp:nvSpPr>
        <dsp:cNvPr id="0" name=""/>
        <dsp:cNvSpPr/>
      </dsp:nvSpPr>
      <dsp:spPr>
        <a:xfrm>
          <a:off x="0" y="1624818"/>
          <a:ext cx="8596312" cy="631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We share a same vision and goal</a:t>
          </a:r>
        </a:p>
      </dsp:txBody>
      <dsp:txXfrm>
        <a:off x="30842" y="1655660"/>
        <a:ext cx="8534628" cy="570116"/>
      </dsp:txXfrm>
    </dsp:sp>
    <dsp:sp modelId="{6DC73AC5-A0FA-4FEE-8036-86639C952206}">
      <dsp:nvSpPr>
        <dsp:cNvPr id="0" name=""/>
        <dsp:cNvSpPr/>
      </dsp:nvSpPr>
      <dsp:spPr>
        <a:xfrm>
          <a:off x="0" y="2334378"/>
          <a:ext cx="8596312" cy="631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Maximize opportunities for successful outcomes </a:t>
          </a:r>
        </a:p>
      </dsp:txBody>
      <dsp:txXfrm>
        <a:off x="30842" y="2365220"/>
        <a:ext cx="8534628" cy="570116"/>
      </dsp:txXfrm>
    </dsp:sp>
    <dsp:sp modelId="{42174D6A-09BC-4CB1-BDDC-48BC638BF26E}">
      <dsp:nvSpPr>
        <dsp:cNvPr id="0" name=""/>
        <dsp:cNvSpPr/>
      </dsp:nvSpPr>
      <dsp:spPr>
        <a:xfrm>
          <a:off x="0" y="3043938"/>
          <a:ext cx="8596312" cy="631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Collaboration enhances service provision </a:t>
          </a:r>
        </a:p>
      </dsp:txBody>
      <dsp:txXfrm>
        <a:off x="30842" y="3074780"/>
        <a:ext cx="8534628" cy="57011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4/4/24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4/4/24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938A-D2A7-FE3D-DCF3-9A494D32BED5}"/>
              </a:ext>
            </a:extLst>
          </p:cNvPr>
          <p:cNvSpPr>
            <a:spLocks noGrp="1"/>
          </p:cNvSpPr>
          <p:nvPr>
            <p:ph type="ctrTitle"/>
          </p:nvPr>
        </p:nvSpPr>
        <p:spPr/>
        <p:txBody>
          <a:bodyPr/>
          <a:lstStyle/>
          <a:p>
            <a:r>
              <a:rPr lang="en-US" dirty="0"/>
              <a:t>Transition Unlimited</a:t>
            </a:r>
          </a:p>
        </p:txBody>
      </p:sp>
      <p:sp>
        <p:nvSpPr>
          <p:cNvPr id="3" name="Subtitle 2">
            <a:extLst>
              <a:ext uri="{FF2B5EF4-FFF2-40B4-BE49-F238E27FC236}">
                <a16:creationId xmlns:a16="http://schemas.microsoft.com/office/drawing/2014/main" id="{8844BBBD-F6EB-3050-A1D6-011129236FCB}"/>
              </a:ext>
            </a:extLst>
          </p:cNvPr>
          <p:cNvSpPr>
            <a:spLocks noGrp="1"/>
          </p:cNvSpPr>
          <p:nvPr>
            <p:ph type="subTitle" idx="1"/>
          </p:nvPr>
        </p:nvSpPr>
        <p:spPr/>
        <p:txBody>
          <a:bodyPr>
            <a:normAutofit lnSpcReduction="10000"/>
          </a:bodyPr>
          <a:lstStyle/>
          <a:p>
            <a:r>
              <a:rPr lang="en-US" dirty="0"/>
              <a:t>Spring meeting</a:t>
            </a:r>
          </a:p>
          <a:p>
            <a:r>
              <a:rPr lang="en-US" dirty="0"/>
              <a:t>April 3, 10:00 a.m.</a:t>
            </a:r>
          </a:p>
          <a:p>
            <a:r>
              <a:rPr lang="en-US" dirty="0"/>
              <a:t>April 4, 2:00 p.m.</a:t>
            </a:r>
          </a:p>
        </p:txBody>
      </p:sp>
    </p:spTree>
    <p:extLst>
      <p:ext uri="{BB962C8B-B14F-4D97-AF65-F5344CB8AC3E}">
        <p14:creationId xmlns:p14="http://schemas.microsoft.com/office/powerpoint/2010/main" val="123030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00E3-0A5B-14A5-12CF-6E31165B59C6}"/>
              </a:ext>
            </a:extLst>
          </p:cNvPr>
          <p:cNvSpPr>
            <a:spLocks noGrp="1"/>
          </p:cNvSpPr>
          <p:nvPr>
            <p:ph type="title"/>
          </p:nvPr>
        </p:nvSpPr>
        <p:spPr/>
        <p:txBody>
          <a:bodyPr/>
          <a:lstStyle/>
          <a:p>
            <a:r>
              <a:rPr lang="en-US" dirty="0"/>
              <a:t>JETS Summer 2024</a:t>
            </a:r>
          </a:p>
        </p:txBody>
      </p:sp>
      <p:sp>
        <p:nvSpPr>
          <p:cNvPr id="3" name="Content Placeholder 2">
            <a:extLst>
              <a:ext uri="{FF2B5EF4-FFF2-40B4-BE49-F238E27FC236}">
                <a16:creationId xmlns:a16="http://schemas.microsoft.com/office/drawing/2014/main" id="{56546E02-C560-0FE0-533C-E8429C4B577D}"/>
              </a:ext>
            </a:extLst>
          </p:cNvPr>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West Central Alabama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Marengo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Co.,Linden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Demopolis school system; June 3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UCP of West Alabama: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3 – July 19 with a make up week of July 22 –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Achievement Center: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sessions - June 10 – July 3 and July 8 – July 31</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UCP Mobile: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24 – July 19</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Phoenix Huntsville Rehab: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Scottsboro, 2 sessions; June 3 – June 21 and July 8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Easter Seals West Central Alabama: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Chilton school systems (Chilton Co., Verbena, Thorsby, Jemison,</a:t>
            </a:r>
          </a:p>
          <a:p>
            <a:pPr marL="228600" lvl="1"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Maplesville and Isabella) June 3 – July 26  </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West Central Alabama: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Dallas co. and Selma City; June 3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Triumph Services: EBSCO Industries Publisher’s Warehouse, 2 sessions June 10 – 26 and July 8 –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Arc of Jackson County: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3 – June 21</a:t>
            </a:r>
          </a:p>
          <a:p>
            <a:endParaRPr lang="en-US" dirty="0"/>
          </a:p>
        </p:txBody>
      </p:sp>
    </p:spTree>
    <p:extLst>
      <p:ext uri="{BB962C8B-B14F-4D97-AF65-F5344CB8AC3E}">
        <p14:creationId xmlns:p14="http://schemas.microsoft.com/office/powerpoint/2010/main" val="36377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89DB-D735-F9D1-F8B3-49D26FCC1E24}"/>
              </a:ext>
            </a:extLst>
          </p:cNvPr>
          <p:cNvSpPr>
            <a:spLocks noGrp="1"/>
          </p:cNvSpPr>
          <p:nvPr>
            <p:ph type="title"/>
          </p:nvPr>
        </p:nvSpPr>
        <p:spPr/>
        <p:txBody>
          <a:bodyPr/>
          <a:lstStyle/>
          <a:p>
            <a:r>
              <a:rPr lang="en-US" dirty="0"/>
              <a:t>JETS Summer 2024</a:t>
            </a:r>
          </a:p>
        </p:txBody>
      </p:sp>
      <p:sp>
        <p:nvSpPr>
          <p:cNvPr id="3" name="Content Placeholder 2">
            <a:extLst>
              <a:ext uri="{FF2B5EF4-FFF2-40B4-BE49-F238E27FC236}">
                <a16:creationId xmlns:a16="http://schemas.microsoft.com/office/drawing/2014/main" id="{5F5C223F-1C69-5F7C-2C59-435C85089D28}"/>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Independent Advantage: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10 – August 2</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of Northwest Ala: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Decatur area; 2 sessions, June 10 – 28 and July 8 –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Arc of Madison Co: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17 – July 26 </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West Alabama: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sessions June 10 – July 5, July 8 – August 2 for Tuscaloosa; June 17 – July 12 for outlying counties.  </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Northwest Alabama: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Muscle Shoals area; 2 sessions, June 10 – 28 and July 8 – 26</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Northwest Alabama: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Jasper area; June 10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Darden: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Cherokee Co., June 3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Darden: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Etowah Co., June 3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Darden: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Gadsden City, June 3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Darden: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 Clair Co., June 3 – July 26</a:t>
            </a:r>
          </a:p>
          <a:p>
            <a:endParaRPr lang="en-US" dirty="0"/>
          </a:p>
        </p:txBody>
      </p:sp>
    </p:spTree>
    <p:extLst>
      <p:ext uri="{BB962C8B-B14F-4D97-AF65-F5344CB8AC3E}">
        <p14:creationId xmlns:p14="http://schemas.microsoft.com/office/powerpoint/2010/main" val="323627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D74B-9495-3A8C-0358-C1492C98F158}"/>
              </a:ext>
            </a:extLst>
          </p:cNvPr>
          <p:cNvSpPr>
            <a:spLocks noGrp="1"/>
          </p:cNvSpPr>
          <p:nvPr>
            <p:ph type="title"/>
          </p:nvPr>
        </p:nvSpPr>
        <p:spPr/>
        <p:txBody>
          <a:bodyPr/>
          <a:lstStyle/>
          <a:p>
            <a:r>
              <a:rPr lang="en-US" dirty="0"/>
              <a:t>JETS Summer 2024</a:t>
            </a:r>
          </a:p>
        </p:txBody>
      </p:sp>
      <p:sp>
        <p:nvSpPr>
          <p:cNvPr id="3" name="Content Placeholder 2">
            <a:extLst>
              <a:ext uri="{FF2B5EF4-FFF2-40B4-BE49-F238E27FC236}">
                <a16:creationId xmlns:a16="http://schemas.microsoft.com/office/drawing/2014/main" id="{8B867787-36F5-985D-E263-C9662E6CD9F7}"/>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Triumph Services: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Wood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Fruitticher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wholesale grocery, 1 session for 5 weeks June 10 - 28 then July 8 – 19</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Central Alabama Reach Out Center (CAROC), for Talladega county and city schools, Sylacauga and Central HS for Clay and Coosa Counties;  2 sessions, June 3 – 27 and July 8 – 31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Wiregrass: June 3 – 21 for Geneva, Dale and Coffee counties</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June 24 – July 15 for Houston County</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July 15 – August 2 for Henry County and Dothan City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Arc of Clarke Co: June 3 – 21 for Clarke County and July 8 – 26 for Washington and Choctaw Counties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Rainbow 66 Storehouse: June 3 – 21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Arc of Central Alabama:  Jefferson Co., June 10 – July 19</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Arc of Central Alabama: Blount Co., June 10 – July 19</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560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60E86-6FCD-5ABB-9EC6-E2BF6F7051CA}"/>
              </a:ext>
            </a:extLst>
          </p:cNvPr>
          <p:cNvSpPr>
            <a:spLocks noGrp="1"/>
          </p:cNvSpPr>
          <p:nvPr>
            <p:ph type="title"/>
          </p:nvPr>
        </p:nvSpPr>
        <p:spPr>
          <a:xfrm>
            <a:off x="677334" y="609600"/>
            <a:ext cx="8596668" cy="1320800"/>
          </a:xfrm>
        </p:spPr>
        <p:txBody>
          <a:bodyPr>
            <a:normAutofit/>
          </a:bodyPr>
          <a:lstStyle/>
          <a:p>
            <a:pPr algn="ctr"/>
            <a:r>
              <a:rPr lang="en-US" dirty="0"/>
              <a:t>Jobs for Alabama Graduates</a:t>
            </a:r>
            <a:br>
              <a:rPr lang="en-US" dirty="0"/>
            </a:br>
            <a:r>
              <a:rPr lang="en-US" dirty="0"/>
              <a:t>“JAG”</a:t>
            </a:r>
          </a:p>
        </p:txBody>
      </p:sp>
      <p:graphicFrame>
        <p:nvGraphicFramePr>
          <p:cNvPr id="8" name="Content Placeholder 5">
            <a:extLst>
              <a:ext uri="{FF2B5EF4-FFF2-40B4-BE49-F238E27FC236}">
                <a16:creationId xmlns:a16="http://schemas.microsoft.com/office/drawing/2014/main" id="{DD1B60CC-B0B9-0239-DCA0-DAB57734832E}"/>
              </a:ext>
            </a:extLst>
          </p:cNvPr>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89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EE1BC4C-316F-4EE7-9FD7-7233D4527CF3}"/>
              </a:ext>
            </a:extLst>
          </p:cNvPr>
          <p:cNvSpPr>
            <a:spLocks noGrp="1"/>
          </p:cNvSpPr>
          <p:nvPr>
            <p:ph type="title"/>
          </p:nvPr>
        </p:nvSpPr>
        <p:spPr>
          <a:xfrm>
            <a:off x="680321" y="2063262"/>
            <a:ext cx="3739279" cy="2661052"/>
          </a:xfrm>
        </p:spPr>
        <p:txBody>
          <a:bodyPr>
            <a:normAutofit/>
          </a:bodyPr>
          <a:lstStyle/>
          <a:p>
            <a:pPr algn="r"/>
            <a:r>
              <a:rPr lang="en-US" sz="4400" dirty="0">
                <a:solidFill>
                  <a:srgbClr val="FFFFFF"/>
                </a:solidFill>
              </a:rPr>
              <a:t>Because there is great value in JAG..</a:t>
            </a:r>
          </a:p>
        </p:txBody>
      </p:sp>
      <p:sp>
        <p:nvSpPr>
          <p:cNvPr id="3" name="Content Placeholder 2">
            <a:extLst>
              <a:ext uri="{FF2B5EF4-FFF2-40B4-BE49-F238E27FC236}">
                <a16:creationId xmlns:a16="http://schemas.microsoft.com/office/drawing/2014/main" id="{3F43E16E-6CF0-4411-10C3-E06BDAD025CD}"/>
              </a:ext>
            </a:extLst>
          </p:cNvPr>
          <p:cNvSpPr>
            <a:spLocks noGrp="1"/>
          </p:cNvSpPr>
          <p:nvPr>
            <p:ph idx="1"/>
          </p:nvPr>
        </p:nvSpPr>
        <p:spPr>
          <a:xfrm>
            <a:off x="5287995" y="661106"/>
            <a:ext cx="6257362" cy="5503101"/>
          </a:xfrm>
        </p:spPr>
        <p:txBody>
          <a:bodyPr anchor="ctr">
            <a:normAutofit/>
          </a:bodyPr>
          <a:lstStyle/>
          <a:p>
            <a:r>
              <a:rPr lang="en-US" sz="2000">
                <a:solidFill>
                  <a:srgbClr val="FFFFFF"/>
                </a:solidFill>
              </a:rPr>
              <a:t>ADRS/VR is excited for our shared students to participate in JAG </a:t>
            </a:r>
          </a:p>
          <a:p>
            <a:pPr lvl="1"/>
            <a:r>
              <a:rPr lang="en-US">
                <a:solidFill>
                  <a:srgbClr val="FFFFFF"/>
                </a:solidFill>
              </a:rPr>
              <a:t>Each JAG program has a designated amount of slots/students VR will sponsor</a:t>
            </a:r>
          </a:p>
          <a:p>
            <a:pPr lvl="1"/>
            <a:r>
              <a:rPr lang="en-US">
                <a:solidFill>
                  <a:srgbClr val="FFFFFF"/>
                </a:solidFill>
              </a:rPr>
              <a:t>Each JAG program has an assigned VR liaison counselor &amp; VR supervisor to collaborate with JAG liaison/supervisor</a:t>
            </a:r>
          </a:p>
          <a:p>
            <a:pPr lvl="1"/>
            <a:r>
              <a:rPr lang="en-US">
                <a:solidFill>
                  <a:srgbClr val="FFFFFF"/>
                </a:solidFill>
              </a:rPr>
              <a:t>JAG liaison list is updated and provided annually to enhance collaboration for a streamlined process for identifying and reporting on specific students</a:t>
            </a:r>
          </a:p>
        </p:txBody>
      </p:sp>
    </p:spTree>
    <p:extLst>
      <p:ext uri="{BB962C8B-B14F-4D97-AF65-F5344CB8AC3E}">
        <p14:creationId xmlns:p14="http://schemas.microsoft.com/office/powerpoint/2010/main" val="40750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C29E-3886-398E-A3E8-FF615AE08B6D}"/>
              </a:ext>
            </a:extLst>
          </p:cNvPr>
          <p:cNvSpPr>
            <a:spLocks noGrp="1"/>
          </p:cNvSpPr>
          <p:nvPr>
            <p:ph type="title"/>
          </p:nvPr>
        </p:nvSpPr>
        <p:spPr>
          <a:xfrm>
            <a:off x="1333502" y="609600"/>
            <a:ext cx="8596668" cy="1320800"/>
          </a:xfrm>
        </p:spPr>
        <p:txBody>
          <a:bodyPr>
            <a:normAutofit/>
          </a:bodyPr>
          <a:lstStyle/>
          <a:p>
            <a:r>
              <a:rPr lang="en-US" dirty="0"/>
              <a:t>How do we ensure all VR JAG Slots are filled each academic year? </a:t>
            </a:r>
          </a:p>
        </p:txBody>
      </p:sp>
      <p:sp>
        <p:nvSpPr>
          <p:cNvPr id="3" name="Content Placeholder 2">
            <a:extLst>
              <a:ext uri="{FF2B5EF4-FFF2-40B4-BE49-F238E27FC236}">
                <a16:creationId xmlns:a16="http://schemas.microsoft.com/office/drawing/2014/main" id="{E91BCF82-3EE0-7FE6-ABB3-0DD5064C5556}"/>
              </a:ext>
            </a:extLst>
          </p:cNvPr>
          <p:cNvSpPr>
            <a:spLocks noGrp="1"/>
          </p:cNvSpPr>
          <p:nvPr>
            <p:ph idx="1"/>
          </p:nvPr>
        </p:nvSpPr>
        <p:spPr>
          <a:xfrm>
            <a:off x="884583" y="2160589"/>
            <a:ext cx="8919817" cy="4210393"/>
          </a:xfrm>
        </p:spPr>
        <p:txBody>
          <a:bodyPr>
            <a:normAutofit/>
          </a:bodyPr>
          <a:lstStyle/>
          <a:p>
            <a:r>
              <a:rPr lang="en-US" sz="1200" dirty="0"/>
              <a:t>Collaborate, Collaborate, Collaborate</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JAG specialist and liaison VR counselor will discuss participants to ensure designated slots are filled by VR participants for academic year 2024-2025. </a:t>
            </a:r>
            <a:endParaRPr lang="en-US" sz="1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Times New Roman" panose="02020603050405020304" pitchFamily="18" charset="0"/>
              </a:rPr>
              <a:t>JAG caseloads reviewed and if SWD are already in VR caseload in either pre app or higher, those students may fill the slot requirement (continue with steps 2-6)</a:t>
            </a:r>
            <a:endParaRPr lang="en-US" sz="1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Times New Roman" panose="02020603050405020304" pitchFamily="18" charset="0"/>
              </a:rPr>
              <a:t>If no JAG participant in JAG caseload is a SWD in a VR caseload, VR liaison will refer a SWD to participate in JAG (once agreed upon and accepted, continue with steps 2-6)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b="1" u="sng" dirty="0">
                <a:effectLst/>
                <a:latin typeface="Calibri" panose="020F0502020204030204" pitchFamily="34" charset="0"/>
                <a:ea typeface="Times New Roman" panose="02020603050405020304" pitchFamily="18" charset="0"/>
              </a:rPr>
              <a:t>An authorization in the amount of $1375 (prepopulated in SMILE) </a:t>
            </a:r>
            <a:r>
              <a:rPr lang="en-US" sz="1200" b="1" u="sng" dirty="0">
                <a:effectLst/>
                <a:highlight>
                  <a:srgbClr val="C0C0C0"/>
                </a:highlight>
                <a:latin typeface="Calibri" panose="020F0502020204030204" pitchFamily="34" charset="0"/>
                <a:ea typeface="Times New Roman" panose="02020603050405020304" pitchFamily="18" charset="0"/>
              </a:rPr>
              <a:t>with P Code of P040214</a:t>
            </a:r>
            <a:r>
              <a:rPr lang="en-US" sz="1200" b="1" u="sng" dirty="0">
                <a:effectLst/>
                <a:latin typeface="Calibri" panose="020F0502020204030204" pitchFamily="34" charset="0"/>
                <a:ea typeface="Times New Roman" panose="02020603050405020304" pitchFamily="18" charset="0"/>
              </a:rPr>
              <a:t> should then be authorized for each participant for designated slots and provided to JAG specialist.</a:t>
            </a:r>
            <a:r>
              <a:rPr lang="en-US" sz="1200" dirty="0">
                <a:effectLst/>
                <a:latin typeface="Calibri" panose="020F0502020204030204" pitchFamily="34" charset="0"/>
                <a:ea typeface="Times New Roman" panose="02020603050405020304" pitchFamily="18" charset="0"/>
              </a:rPr>
              <a:t>  The authorization will be made to the County School listed on this spreadsheet.  You may also provide liaison with standard Workplace Readiness Pre ETS-Form (attached), in the event they no longer have the electronic or hard copy version.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b="1" i="1" dirty="0">
                <a:effectLst/>
                <a:latin typeface="Calibri" panose="020F0502020204030204" pitchFamily="34" charset="0"/>
                <a:ea typeface="Times New Roman" panose="02020603050405020304" pitchFamily="18" charset="0"/>
              </a:rPr>
              <a:t>SWD will participate in JAG classes.  At the end of six weeks, JAG specialist will provide VR liaison a completed “Standard Pre ETS-Workplace Readiness Report”</a:t>
            </a:r>
            <a:r>
              <a:rPr lang="en-US" sz="1200" b="1" i="1" dirty="0">
                <a:solidFill>
                  <a:srgbClr val="FF0000"/>
                </a:solidFill>
                <a:effectLst/>
                <a:latin typeface="Calibri" panose="020F0502020204030204" pitchFamily="34" charset="0"/>
                <a:ea typeface="Times New Roman" panose="02020603050405020304" pitchFamily="18" charset="0"/>
              </a:rPr>
              <a:t> and </a:t>
            </a:r>
            <a:r>
              <a:rPr lang="en-US" sz="1200" b="1" i="1" dirty="0">
                <a:effectLst/>
                <a:latin typeface="Calibri" panose="020F0502020204030204" pitchFamily="34" charset="0"/>
                <a:ea typeface="Times New Roman" panose="02020603050405020304" pitchFamily="18" charset="0"/>
              </a:rPr>
              <a:t>an</a:t>
            </a:r>
            <a:r>
              <a:rPr lang="en-US" sz="1200" b="1" i="1" dirty="0">
                <a:solidFill>
                  <a:srgbClr val="FF0000"/>
                </a:solidFill>
                <a:effectLst/>
                <a:latin typeface="Calibri" panose="020F0502020204030204" pitchFamily="34" charset="0"/>
                <a:ea typeface="Times New Roman" panose="02020603050405020304" pitchFamily="18" charset="0"/>
              </a:rPr>
              <a:t> </a:t>
            </a:r>
            <a:r>
              <a:rPr lang="en-US" sz="1200" b="1" i="1" dirty="0">
                <a:effectLst/>
                <a:latin typeface="Calibri" panose="020F0502020204030204" pitchFamily="34" charset="0"/>
                <a:ea typeface="Times New Roman" panose="02020603050405020304" pitchFamily="18" charset="0"/>
              </a:rPr>
              <a:t>invoice for each consumer holding the slot(s).  Report should have JAG 30+ hours selected</a:t>
            </a:r>
            <a:r>
              <a:rPr lang="en-US" sz="1200" dirty="0">
                <a:effectLst/>
                <a:latin typeface="Calibri" panose="020F0502020204030204" pitchFamily="34"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This invoice should then be paid so funds can be released to designated school systems.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Although you will have continued collaboration with JAG specialist, only one authorization per designated VR slot (SWD), is allowable for “JAG” </a:t>
            </a:r>
            <a:r>
              <a:rPr lang="en-US" sz="1200" u="sng" dirty="0">
                <a:effectLst/>
                <a:latin typeface="Calibri" panose="020F0502020204030204" pitchFamily="34" charset="0"/>
                <a:ea typeface="Times New Roman" panose="02020603050405020304" pitchFamily="18" charset="0"/>
              </a:rPr>
              <a:t>and</a:t>
            </a:r>
            <a:r>
              <a:rPr lang="en-US" sz="1200" dirty="0">
                <a:effectLst/>
                <a:latin typeface="Calibri" panose="020F0502020204030204" pitchFamily="34" charset="0"/>
                <a:ea typeface="Times New Roman" panose="02020603050405020304" pitchFamily="18" charset="0"/>
              </a:rPr>
              <a:t> you will only receive one standard Pre ETS report from JAG specialist per designated slot (SWD).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rPr>
              <a:t>Prior to the end of the school year, VR liaison and JAG liaison will meet to discuss participants for the upcoming school year and the process will then start over the following school year.  </a:t>
            </a:r>
            <a:endParaRPr lang="en-US" sz="1200" dirty="0">
              <a:effectLst/>
              <a:latin typeface="Calibri" panose="020F0502020204030204" pitchFamily="34" charset="0"/>
              <a:ea typeface="Calibri" panose="020F0502020204030204" pitchFamily="34" charset="0"/>
            </a:endParaRPr>
          </a:p>
          <a:p>
            <a:endParaRPr lang="en-US" sz="1200" dirty="0"/>
          </a:p>
        </p:txBody>
      </p:sp>
    </p:spTree>
    <p:extLst>
      <p:ext uri="{BB962C8B-B14F-4D97-AF65-F5344CB8AC3E}">
        <p14:creationId xmlns:p14="http://schemas.microsoft.com/office/powerpoint/2010/main" val="122549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7AE9-8039-36CA-C89B-50C9DCBA3AE2}"/>
              </a:ext>
            </a:extLst>
          </p:cNvPr>
          <p:cNvSpPr>
            <a:spLocks noGrp="1"/>
          </p:cNvSpPr>
          <p:nvPr>
            <p:ph type="title"/>
          </p:nvPr>
        </p:nvSpPr>
        <p:spPr/>
        <p:txBody>
          <a:bodyPr/>
          <a:lstStyle/>
          <a:p>
            <a:r>
              <a:rPr lang="en-US" dirty="0"/>
              <a:t>Project Search</a:t>
            </a:r>
          </a:p>
        </p:txBody>
      </p:sp>
      <p:pic>
        <p:nvPicPr>
          <p:cNvPr id="5" name="Content Placeholder 4" descr="A blue and white page with text&#10;&#10;Description automatically generated">
            <a:extLst>
              <a:ext uri="{FF2B5EF4-FFF2-40B4-BE49-F238E27FC236}">
                <a16:creationId xmlns:a16="http://schemas.microsoft.com/office/drawing/2014/main" id="{4647EA9B-9FAA-8E6B-FFCB-8162CF1BB65B}"/>
              </a:ext>
            </a:extLst>
          </p:cNvPr>
          <p:cNvPicPr>
            <a:picLocks noGrp="1" noChangeAspect="1"/>
          </p:cNvPicPr>
          <p:nvPr>
            <p:ph idx="1"/>
          </p:nvPr>
        </p:nvPicPr>
        <p:blipFill>
          <a:blip r:embed="rId2"/>
          <a:stretch>
            <a:fillRect/>
          </a:stretch>
        </p:blipFill>
        <p:spPr>
          <a:xfrm>
            <a:off x="6211957" y="0"/>
            <a:ext cx="5980043" cy="6873889"/>
          </a:xfrm>
        </p:spPr>
      </p:pic>
    </p:spTree>
    <p:extLst>
      <p:ext uri="{BB962C8B-B14F-4D97-AF65-F5344CB8AC3E}">
        <p14:creationId xmlns:p14="http://schemas.microsoft.com/office/powerpoint/2010/main" val="294490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4" name="Picture 13">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6161D73-CCBB-9CC4-6A5C-7F924841487A}"/>
              </a:ext>
            </a:extLst>
          </p:cNvPr>
          <p:cNvSpPr>
            <a:spLocks noGrp="1"/>
          </p:cNvSpPr>
          <p:nvPr>
            <p:ph type="title"/>
          </p:nvPr>
        </p:nvSpPr>
        <p:spPr>
          <a:xfrm>
            <a:off x="680321" y="753228"/>
            <a:ext cx="5584677" cy="1080938"/>
          </a:xfrm>
        </p:spPr>
        <p:txBody>
          <a:bodyPr>
            <a:normAutofit/>
          </a:bodyPr>
          <a:lstStyle/>
          <a:p>
            <a:r>
              <a:rPr lang="en-US" dirty="0">
                <a:solidFill>
                  <a:schemeClr val="bg1"/>
                </a:solidFill>
              </a:rPr>
              <a:t>Project Search</a:t>
            </a:r>
          </a:p>
        </p:txBody>
      </p:sp>
      <p:pic>
        <p:nvPicPr>
          <p:cNvPr id="20" name="Picture 19">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useBgFill="1">
        <p:nvSpPr>
          <p:cNvPr id="22" name="Rectangle 21">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a:extLst>
              <a:ext uri="{FF2B5EF4-FFF2-40B4-BE49-F238E27FC236}">
                <a16:creationId xmlns:a16="http://schemas.microsoft.com/office/drawing/2014/main" id="{745B300C-8068-DA0C-C028-83564D3BF7F5}"/>
              </a:ext>
            </a:extLst>
          </p:cNvPr>
          <p:cNvGraphicFramePr>
            <a:graphicFrameLocks/>
          </p:cNvGraphicFramePr>
          <p:nvPr>
            <p:extLst>
              <p:ext uri="{D42A27DB-BD31-4B8C-83A1-F6EECF244321}">
                <p14:modId xmlns:p14="http://schemas.microsoft.com/office/powerpoint/2010/main" val="677492390"/>
              </p:ext>
            </p:extLst>
          </p:nvPr>
        </p:nvGraphicFramePr>
        <p:xfrm>
          <a:off x="7047109" y="1080637"/>
          <a:ext cx="4178422" cy="4696726"/>
        </p:xfrm>
        <a:graphic>
          <a:graphicData uri="http://schemas.openxmlformats.org/drawingml/2006/table">
            <a:tbl>
              <a:tblPr firstRow="1" bandRow="1"/>
              <a:tblGrid>
                <a:gridCol w="638071">
                  <a:extLst>
                    <a:ext uri="{9D8B030D-6E8A-4147-A177-3AD203B41FA5}">
                      <a16:colId xmlns:a16="http://schemas.microsoft.com/office/drawing/2014/main" val="1003990531"/>
                    </a:ext>
                  </a:extLst>
                </a:gridCol>
                <a:gridCol w="742485">
                  <a:extLst>
                    <a:ext uri="{9D8B030D-6E8A-4147-A177-3AD203B41FA5}">
                      <a16:colId xmlns:a16="http://schemas.microsoft.com/office/drawing/2014/main" val="1417564661"/>
                    </a:ext>
                  </a:extLst>
                </a:gridCol>
                <a:gridCol w="1412552">
                  <a:extLst>
                    <a:ext uri="{9D8B030D-6E8A-4147-A177-3AD203B41FA5}">
                      <a16:colId xmlns:a16="http://schemas.microsoft.com/office/drawing/2014/main" val="2491682915"/>
                    </a:ext>
                  </a:extLst>
                </a:gridCol>
                <a:gridCol w="1385314">
                  <a:extLst>
                    <a:ext uri="{9D8B030D-6E8A-4147-A177-3AD203B41FA5}">
                      <a16:colId xmlns:a16="http://schemas.microsoft.com/office/drawing/2014/main" val="1070470830"/>
                    </a:ext>
                  </a:extLst>
                </a:gridCol>
              </a:tblGrid>
              <a:tr h="108083">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Program Area</a:t>
                      </a:r>
                      <a:endParaRPr lang="en-US" sz="700" b="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Date &amp; Time</a:t>
                      </a:r>
                      <a:endParaRPr lang="en-US" sz="700" b="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Location</a:t>
                      </a:r>
                      <a:endParaRPr lang="en-US" sz="700" b="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Additional Notes</a:t>
                      </a:r>
                      <a:endParaRPr lang="en-US" sz="700" b="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7901246"/>
                  </a:ext>
                </a:extLst>
              </a:tr>
              <a:tr h="282409">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Shelby County</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9th ▪ 5:00 p.m.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Shelby County Instructional Service Center</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601 1st Street South</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Alabaster, Alabama 35007</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908952"/>
                  </a:ext>
                </a:extLst>
              </a:tr>
              <a:tr h="369572">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Hoover City</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10th ▪ TBD</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Renaissance Birmingham Ross Bridge Golf Resort and Spa</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4000 Grand Avenue</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Birmingham,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1327009"/>
                  </a:ext>
                </a:extLst>
              </a:tr>
              <a:tr h="282409">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Marshall County</a:t>
                      </a:r>
                      <a:r>
                        <a:rPr lang="en-US" sz="700" b="0">
                          <a:effectLst/>
                          <a:latin typeface="Calibri" panose="020F0502020204030204" pitchFamily="34" charset="0"/>
                        </a:rPr>
                        <a:t> </a:t>
                      </a: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10th ▪ 1:00 p.m.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Marshall Medical Professional Center North</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11491 US Highway 431</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Guntersville,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1413895"/>
                  </a:ext>
                </a:extLst>
              </a:tr>
              <a:tr h="282409">
                <a:tc>
                  <a:txBody>
                    <a:bodyPr/>
                    <a:lstStyle/>
                    <a:p>
                      <a:pPr marL="0" marR="0" algn="ctr">
                        <a:spcBef>
                          <a:spcPts val="0"/>
                        </a:spcBef>
                        <a:spcAft>
                          <a:spcPts val="0"/>
                        </a:spcAft>
                      </a:pPr>
                      <a:r>
                        <a:rPr lang="en-US" sz="700" b="0" dirty="0">
                          <a:solidFill>
                            <a:srgbClr val="44546A"/>
                          </a:solidFill>
                          <a:effectLst/>
                          <a:latin typeface="Calibri" panose="020F0502020204030204" pitchFamily="34" charset="0"/>
                        </a:rPr>
                        <a:t>Anniston</a:t>
                      </a:r>
                      <a:endParaRPr lang="en-US" sz="700" b="0" dirty="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13th ▪ 10:00 a.m.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Regional Medical Center - Auditorium</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400 East Tenth Street</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Anniston,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9442438"/>
                  </a:ext>
                </a:extLst>
              </a:tr>
              <a:tr h="282409">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Montgomery</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13th ▪ 10:00 a.m.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Easterseals Central Alabama</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2185 Normandie Drive</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Montgomery,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796443"/>
                  </a:ext>
                </a:extLst>
              </a:tr>
              <a:tr h="282409">
                <a:tc>
                  <a:txBody>
                    <a:bodyPr/>
                    <a:lstStyle/>
                    <a:p>
                      <a:pPr marL="0" marR="0" algn="ctr">
                        <a:spcBef>
                          <a:spcPts val="0"/>
                        </a:spcBef>
                        <a:spcAft>
                          <a:spcPts val="0"/>
                        </a:spcAft>
                      </a:pPr>
                      <a:r>
                        <a:rPr lang="en-US" sz="700" b="0" dirty="0">
                          <a:solidFill>
                            <a:srgbClr val="44546A"/>
                          </a:solidFill>
                          <a:effectLst/>
                          <a:latin typeface="Calibri" panose="020F0502020204030204" pitchFamily="34" charset="0"/>
                        </a:rPr>
                        <a:t>Huntsville</a:t>
                      </a:r>
                      <a:r>
                        <a:rPr lang="en-US" sz="700" b="0" dirty="0">
                          <a:effectLst/>
                          <a:latin typeface="Calibri" panose="020F0502020204030204" pitchFamily="34" charset="0"/>
                        </a:rPr>
                        <a:t> </a:t>
                      </a: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14th ▪ 10:30 a.m.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Huntsville Hospital – Corporate University</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109 Governor’s Drive</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Huntsville,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7264886"/>
                  </a:ext>
                </a:extLst>
              </a:tr>
              <a:tr h="282409">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Gadsden/Etowah County</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15th ▪ 1:00 p.m.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Gadsden Regional Medical Center</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500 Building Conference Room</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Gadsden,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943453"/>
                  </a:ext>
                </a:extLst>
              </a:tr>
              <a:tr h="369572">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Gadsden/St. Clair</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17th ▪ 11:00 a.m.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Colonel Robert L. Howard State Veterans Home</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7054 Veterans Parkway</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Pell City,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267597"/>
                  </a:ext>
                </a:extLst>
              </a:tr>
              <a:tr h="369572">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Birmingham/UAB</a:t>
                      </a:r>
                      <a:r>
                        <a:rPr lang="en-US" sz="700" b="0">
                          <a:effectLst/>
                          <a:latin typeface="Calibri" panose="020F0502020204030204" pitchFamily="34" charset="0"/>
                        </a:rPr>
                        <a:t> </a:t>
                      </a: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20th ▪ 1:00 p.m.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University of Alabama Birmingham Medicine</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Margaret Cameron Spain Auditorium</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615 18th Street South</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Birmingham, Alabama</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 </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61682"/>
                  </a:ext>
                </a:extLst>
              </a:tr>
              <a:tr h="369572">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Mobile</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21st ▪ 10:00 a.m.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The Battle House Renaissance Mobile Hotel &amp; Spa </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26 North Royal Street</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Mobile, Alabama 36602</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There are two programs, and the ceremony will be combined.</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805438"/>
                  </a:ext>
                </a:extLst>
              </a:tr>
              <a:tr h="369572">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Mobile</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May 21st ▪ 10:00 a.m.</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The Battle House Renaissance Mobile Hotel &amp; Spa </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26 North Royal Street</a:t>
                      </a:r>
                      <a:endParaRPr lang="en-US" sz="700" b="0">
                        <a:effectLst/>
                        <a:latin typeface="Calibri" panose="020F0502020204030204" pitchFamily="34" charset="0"/>
                      </a:endParaRPr>
                    </a:p>
                    <a:p>
                      <a:pPr marL="0" marR="0" algn="ctr">
                        <a:spcBef>
                          <a:spcPts val="0"/>
                        </a:spcBef>
                        <a:spcAft>
                          <a:spcPts val="0"/>
                        </a:spcAft>
                      </a:pPr>
                      <a:r>
                        <a:rPr lang="en-US" sz="700" b="0">
                          <a:solidFill>
                            <a:srgbClr val="44546A"/>
                          </a:solidFill>
                          <a:effectLst/>
                          <a:latin typeface="Calibri" panose="020F0502020204030204" pitchFamily="34" charset="0"/>
                        </a:rPr>
                        <a:t>Mobile, Alabama 36602</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There are two programs, and the ceremony will be combined.</a:t>
                      </a:r>
                      <a:endParaRPr lang="en-US" sz="700" b="0">
                        <a:effectLst/>
                        <a:latin typeface="Calibri" panose="020F0502020204030204" pitchFamily="34" charset="0"/>
                      </a:endParaRPr>
                    </a:p>
                  </a:txBody>
                  <a:tcPr marL="21591" marR="21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314494"/>
                  </a:ext>
                </a:extLst>
              </a:tr>
              <a:tr h="108083">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Program Area</a:t>
                      </a:r>
                      <a:endParaRPr lang="en-US" sz="700" b="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Date &amp; Time</a:t>
                      </a:r>
                      <a:endParaRPr lang="en-US" sz="700" b="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a:solidFill>
                            <a:srgbClr val="44546A"/>
                          </a:solidFill>
                          <a:effectLst/>
                          <a:latin typeface="Calibri" panose="020F0502020204030204" pitchFamily="34" charset="0"/>
                        </a:rPr>
                        <a:t>Location</a:t>
                      </a:r>
                      <a:endParaRPr lang="en-US" sz="700" b="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700" b="0" dirty="0">
                          <a:solidFill>
                            <a:srgbClr val="44546A"/>
                          </a:solidFill>
                          <a:effectLst/>
                          <a:latin typeface="Calibri" panose="020F0502020204030204" pitchFamily="34" charset="0"/>
                        </a:rPr>
                        <a:t>Additional Notes</a:t>
                      </a:r>
                      <a:endParaRPr lang="en-US" sz="700" b="0" dirty="0">
                        <a:effectLst/>
                        <a:latin typeface="Calibri" panose="020F0502020204030204" pitchFamily="34" charset="0"/>
                      </a:endParaRPr>
                    </a:p>
                  </a:txBody>
                  <a:tcPr marL="21591" marR="2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230359"/>
                  </a:ext>
                </a:extLst>
              </a:tr>
            </a:tbl>
          </a:graphicData>
        </a:graphic>
      </p:graphicFrame>
    </p:spTree>
    <p:extLst>
      <p:ext uri="{BB962C8B-B14F-4D97-AF65-F5344CB8AC3E}">
        <p14:creationId xmlns:p14="http://schemas.microsoft.com/office/powerpoint/2010/main" val="256295415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Different coloured question marks">
            <a:extLst>
              <a:ext uri="{FF2B5EF4-FFF2-40B4-BE49-F238E27FC236}">
                <a16:creationId xmlns:a16="http://schemas.microsoft.com/office/drawing/2014/main" id="{BD804E62-120A-1512-1880-B38F45174C41}"/>
              </a:ext>
            </a:extLst>
          </p:cNvPr>
          <p:cNvPicPr>
            <a:picLocks noChangeAspect="1"/>
          </p:cNvPicPr>
          <p:nvPr/>
        </p:nvPicPr>
        <p:blipFill rotWithShape="1">
          <a:blip r:embed="rId5"/>
          <a:srcRect/>
          <a:stretch/>
        </p:blipFill>
        <p:spPr>
          <a:xfrm>
            <a:off x="-3176" y="10"/>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6480802-7BEE-CC18-3865-984583CAB8DC}"/>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Questions</a:t>
            </a:r>
          </a:p>
        </p:txBody>
      </p:sp>
      <p:sp>
        <p:nvSpPr>
          <p:cNvPr id="3" name="Content Placeholder 2">
            <a:extLst>
              <a:ext uri="{FF2B5EF4-FFF2-40B4-BE49-F238E27FC236}">
                <a16:creationId xmlns:a16="http://schemas.microsoft.com/office/drawing/2014/main" id="{93132785-C671-4ECE-AD38-1FDA49C87967}"/>
              </a:ext>
            </a:extLst>
          </p:cNvPr>
          <p:cNvSpPr>
            <a:spLocks noGrp="1"/>
          </p:cNvSpPr>
          <p:nvPr>
            <p:ph idx="1"/>
          </p:nvPr>
        </p:nvSpPr>
        <p:spPr>
          <a:xfrm>
            <a:off x="680322" y="5342302"/>
            <a:ext cx="8133478" cy="406566"/>
          </a:xfrm>
        </p:spPr>
        <p:txBody>
          <a:bodyPr vert="horz" lIns="91440" tIns="45720" rIns="91440" bIns="45720" rtlCol="0">
            <a:normAutofit/>
          </a:bodyPr>
          <a:lstStyle/>
          <a:p>
            <a:pPr marL="0" indent="0" algn="r">
              <a:buNone/>
            </a:pPr>
            <a:r>
              <a:rPr lang="en-US" sz="1800" dirty="0"/>
              <a:t>Please ask any questions you have in the Zoom Q&amp;A</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0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A0AEC-1990-0F64-A97C-A5650B5AE967}"/>
              </a:ext>
            </a:extLst>
          </p:cNvPr>
          <p:cNvSpPr>
            <a:spLocks noGrp="1"/>
          </p:cNvSpPr>
          <p:nvPr>
            <p:ph type="title"/>
          </p:nvPr>
        </p:nvSpPr>
        <p:spPr>
          <a:xfrm>
            <a:off x="680321" y="2063262"/>
            <a:ext cx="3739279" cy="2661052"/>
          </a:xfrm>
        </p:spPr>
        <p:txBody>
          <a:bodyPr>
            <a:normAutofit/>
          </a:bodyPr>
          <a:lstStyle/>
          <a:p>
            <a:pPr algn="r"/>
            <a:r>
              <a:rPr lang="en-US" sz="4400">
                <a:solidFill>
                  <a:srgbClr val="FFFFFF"/>
                </a:solidFill>
              </a:rPr>
              <a:t>Thank you for attending today’s webinar</a:t>
            </a:r>
          </a:p>
        </p:txBody>
      </p:sp>
      <p:sp>
        <p:nvSpPr>
          <p:cNvPr id="3" name="Content Placeholder 2">
            <a:extLst>
              <a:ext uri="{FF2B5EF4-FFF2-40B4-BE49-F238E27FC236}">
                <a16:creationId xmlns:a16="http://schemas.microsoft.com/office/drawing/2014/main" id="{A61CBD45-CD23-FA1D-E203-BA17ED066240}"/>
              </a:ext>
            </a:extLst>
          </p:cNvPr>
          <p:cNvSpPr>
            <a:spLocks noGrp="1"/>
          </p:cNvSpPr>
          <p:nvPr>
            <p:ph idx="1"/>
          </p:nvPr>
        </p:nvSpPr>
        <p:spPr>
          <a:xfrm>
            <a:off x="5287995" y="661106"/>
            <a:ext cx="6257362" cy="5503101"/>
          </a:xfrm>
        </p:spPr>
        <p:txBody>
          <a:bodyPr anchor="ctr">
            <a:normAutofit/>
          </a:bodyPr>
          <a:lstStyle/>
          <a:p>
            <a:endParaRPr lang="en-US" sz="2000">
              <a:solidFill>
                <a:srgbClr val="FFFFFF"/>
              </a:solidFill>
            </a:endParaRPr>
          </a:p>
          <a:p>
            <a:endParaRPr lang="en-US" sz="2000">
              <a:solidFill>
                <a:srgbClr val="FFFFFF"/>
              </a:solidFill>
            </a:endParaRPr>
          </a:p>
          <a:p>
            <a:endParaRPr lang="en-US" sz="2000">
              <a:solidFill>
                <a:srgbClr val="FFFFFF"/>
              </a:solidFill>
            </a:endParaRPr>
          </a:p>
          <a:p>
            <a:pPr marL="0" indent="0">
              <a:buNone/>
            </a:pPr>
            <a:r>
              <a:rPr lang="en-US" sz="2000">
                <a:solidFill>
                  <a:srgbClr val="FFFFFF"/>
                </a:solidFill>
              </a:rPr>
              <a:t>We appreciate your continued dedication to serving youth with disabilities in Alabama</a:t>
            </a:r>
          </a:p>
        </p:txBody>
      </p:sp>
    </p:spTree>
    <p:extLst>
      <p:ext uri="{BB962C8B-B14F-4D97-AF65-F5344CB8AC3E}">
        <p14:creationId xmlns:p14="http://schemas.microsoft.com/office/powerpoint/2010/main" val="124270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0E39-2AE6-BEE1-95AB-87591F5AF3FC}"/>
              </a:ext>
            </a:extLst>
          </p:cNvPr>
          <p:cNvSpPr>
            <a:spLocks noGrp="1"/>
          </p:cNvSpPr>
          <p:nvPr>
            <p:ph type="title"/>
          </p:nvPr>
        </p:nvSpPr>
        <p:spPr/>
        <p:txBody>
          <a:bodyPr/>
          <a:lstStyle/>
          <a:p>
            <a:r>
              <a:rPr lang="en-US" dirty="0"/>
              <a:t>Transition Unlimited Action Plan</a:t>
            </a:r>
          </a:p>
        </p:txBody>
      </p:sp>
      <p:sp>
        <p:nvSpPr>
          <p:cNvPr id="3" name="Content Placeholder 2">
            <a:extLst>
              <a:ext uri="{FF2B5EF4-FFF2-40B4-BE49-F238E27FC236}">
                <a16:creationId xmlns:a16="http://schemas.microsoft.com/office/drawing/2014/main" id="{3D226C88-57C1-FD4E-F932-AAE513417294}"/>
              </a:ext>
            </a:extLst>
          </p:cNvPr>
          <p:cNvSpPr>
            <a:spLocks noGrp="1"/>
          </p:cNvSpPr>
          <p:nvPr>
            <p:ph idx="1"/>
          </p:nvPr>
        </p:nvSpPr>
        <p:spPr/>
        <p:txBody>
          <a:bodyPr/>
          <a:lstStyle/>
          <a:p>
            <a:r>
              <a:rPr lang="en-US" dirty="0"/>
              <a:t>Plans were created for n= 362 schools, with 100% of teams participating </a:t>
            </a:r>
            <a:r>
              <a:rPr lang="en-US" dirty="0">
                <a:sym typeface="Wingdings" pitchFamily="2" charset="2"/>
              </a:rPr>
              <a:t></a:t>
            </a:r>
          </a:p>
          <a:p>
            <a:endParaRPr lang="en-US" dirty="0">
              <a:sym typeface="Wingdings" pitchFamily="2" charset="2"/>
            </a:endParaRPr>
          </a:p>
          <a:p>
            <a:r>
              <a:rPr lang="en-US" dirty="0">
                <a:sym typeface="Wingdings" pitchFamily="2" charset="2"/>
              </a:rPr>
              <a:t>As we near the end of the school year and work with our teams, think about what has been successful and what didn’t go as well as planned</a:t>
            </a:r>
          </a:p>
          <a:p>
            <a:endParaRPr lang="en-US" dirty="0">
              <a:sym typeface="Wingdings" pitchFamily="2" charset="2"/>
            </a:endParaRPr>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36078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D2C0829-0957-5419-0C38-43DB9961400B}"/>
              </a:ext>
            </a:extLst>
          </p:cNvPr>
          <p:cNvSpPr>
            <a:spLocks noGrp="1"/>
          </p:cNvSpPr>
          <p:nvPr>
            <p:ph type="title"/>
          </p:nvPr>
        </p:nvSpPr>
        <p:spPr>
          <a:xfrm>
            <a:off x="680321" y="2063262"/>
            <a:ext cx="3739279" cy="2661052"/>
          </a:xfrm>
        </p:spPr>
        <p:txBody>
          <a:bodyPr>
            <a:normAutofit/>
          </a:bodyPr>
          <a:lstStyle/>
          <a:p>
            <a:pPr algn="r"/>
            <a:r>
              <a:rPr lang="en-US" sz="4400">
                <a:solidFill>
                  <a:srgbClr val="FFFFFF"/>
                </a:solidFill>
              </a:rPr>
              <a:t>Remember why our efforts matter</a:t>
            </a:r>
          </a:p>
        </p:txBody>
      </p:sp>
      <p:sp>
        <p:nvSpPr>
          <p:cNvPr id="3" name="Content Placeholder 2">
            <a:extLst>
              <a:ext uri="{FF2B5EF4-FFF2-40B4-BE49-F238E27FC236}">
                <a16:creationId xmlns:a16="http://schemas.microsoft.com/office/drawing/2014/main" id="{FA7BBAE7-019A-CCAC-86E2-5D5C4264A971}"/>
              </a:ext>
            </a:extLst>
          </p:cNvPr>
          <p:cNvSpPr>
            <a:spLocks noGrp="1"/>
          </p:cNvSpPr>
          <p:nvPr>
            <p:ph idx="1"/>
          </p:nvPr>
        </p:nvSpPr>
        <p:spPr>
          <a:xfrm>
            <a:off x="5287995" y="661106"/>
            <a:ext cx="6257362" cy="5503101"/>
          </a:xfrm>
        </p:spPr>
        <p:txBody>
          <a:bodyPr anchor="ctr">
            <a:normAutofit/>
          </a:bodyPr>
          <a:lstStyle/>
          <a:p>
            <a:pPr marL="0" indent="0">
              <a:buNone/>
            </a:pPr>
            <a:r>
              <a:rPr lang="en-US" sz="2000">
                <a:solidFill>
                  <a:srgbClr val="FFFFFF"/>
                </a:solidFill>
              </a:rPr>
              <a:t>The Individuals with Disabilities Education Act (IDEA) and the Rehabilitation Act of 1973, as amended by Title IV of the Workforce Innovation and Opportunity Act (Rehabilitation Act), make clear that transition services require a coordinated set of activities within an outcome-oriented process that relies upon active student involvement, family engagement, and cooperative implementation of transition activities, as well as coordination and collaboration between the VR agency, the State educational agency (SEA), the LEA, and the school. In addition to the IDEA’s and the Rehabilitation Act’s requirements for the provision of coordinated transition services to students and youth with disabilities, the Rehabilitation Act also requires State VR agencies to collaborate with LEAs to provide, or arrange for the provision of, pre-employment transition services to students with disabilities.</a:t>
            </a:r>
          </a:p>
        </p:txBody>
      </p:sp>
    </p:spTree>
    <p:extLst>
      <p:ext uri="{BB962C8B-B14F-4D97-AF65-F5344CB8AC3E}">
        <p14:creationId xmlns:p14="http://schemas.microsoft.com/office/powerpoint/2010/main" val="410863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6537FF-ED26-A1D4-8D52-9F381F44F820}"/>
              </a:ext>
            </a:extLst>
          </p:cNvPr>
          <p:cNvSpPr>
            <a:spLocks noGrp="1"/>
          </p:cNvSpPr>
          <p:nvPr>
            <p:ph type="title"/>
          </p:nvPr>
        </p:nvSpPr>
        <p:spPr>
          <a:xfrm>
            <a:off x="680321" y="2063262"/>
            <a:ext cx="3739279" cy="2661052"/>
          </a:xfrm>
        </p:spPr>
        <p:txBody>
          <a:bodyPr>
            <a:normAutofit/>
          </a:bodyPr>
          <a:lstStyle/>
          <a:p>
            <a:pPr algn="r"/>
            <a:r>
              <a:rPr lang="en-US" sz="4400"/>
              <a:t>Timeline for FY 24’	</a:t>
            </a:r>
          </a:p>
        </p:txBody>
      </p:sp>
      <p:graphicFrame>
        <p:nvGraphicFramePr>
          <p:cNvPr id="5" name="Content Placeholder 2">
            <a:extLst>
              <a:ext uri="{FF2B5EF4-FFF2-40B4-BE49-F238E27FC236}">
                <a16:creationId xmlns:a16="http://schemas.microsoft.com/office/drawing/2014/main" id="{676580A9-7395-3469-A618-2F012958818D}"/>
              </a:ext>
            </a:extLst>
          </p:cNvPr>
          <p:cNvGraphicFramePr>
            <a:graphicFrameLocks noGrp="1"/>
          </p:cNvGraphicFramePr>
          <p:nvPr>
            <p:ph idx="1"/>
            <p:extLst>
              <p:ext uri="{D42A27DB-BD31-4B8C-83A1-F6EECF244321}">
                <p14:modId xmlns:p14="http://schemas.microsoft.com/office/powerpoint/2010/main" val="263606772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786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4" name="Picture 13">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823064-DD8B-FC22-6C79-2A97AFB41360}"/>
              </a:ext>
            </a:extLst>
          </p:cNvPr>
          <p:cNvSpPr>
            <a:spLocks noGrp="1"/>
          </p:cNvSpPr>
          <p:nvPr>
            <p:ph type="title"/>
          </p:nvPr>
        </p:nvSpPr>
        <p:spPr>
          <a:xfrm>
            <a:off x="680321" y="753228"/>
            <a:ext cx="5584677" cy="1080938"/>
          </a:xfrm>
        </p:spPr>
        <p:txBody>
          <a:bodyPr>
            <a:normAutofit/>
          </a:bodyPr>
          <a:lstStyle/>
          <a:p>
            <a:r>
              <a:rPr lang="en-US">
                <a:solidFill>
                  <a:srgbClr val="FFFFFF"/>
                </a:solidFill>
              </a:rPr>
              <a:t>ADRS Pre-employment Transition Services</a:t>
            </a:r>
          </a:p>
        </p:txBody>
      </p:sp>
      <p:pic>
        <p:nvPicPr>
          <p:cNvPr id="20" name="Picture 19">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useBgFill="1">
        <p:nvSpPr>
          <p:cNvPr id="22" name="Rectangle 21">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AD4DDE4-200C-604D-3621-D5C03E9A3C15}"/>
              </a:ext>
            </a:extLst>
          </p:cNvPr>
          <p:cNvPicPr>
            <a:picLocks noChangeAspect="1"/>
          </p:cNvPicPr>
          <p:nvPr/>
        </p:nvPicPr>
        <p:blipFill>
          <a:blip r:embed="rId4"/>
          <a:stretch>
            <a:fillRect/>
          </a:stretch>
        </p:blipFill>
        <p:spPr>
          <a:xfrm>
            <a:off x="7225058" y="955591"/>
            <a:ext cx="3816168" cy="4940024"/>
          </a:xfrm>
          <a:prstGeom prst="rect">
            <a:avLst/>
          </a:prstGeom>
          <a:ln>
            <a:noFill/>
          </a:ln>
          <a:effectLst/>
        </p:spPr>
      </p:pic>
    </p:spTree>
    <p:extLst>
      <p:ext uri="{BB962C8B-B14F-4D97-AF65-F5344CB8AC3E}">
        <p14:creationId xmlns:p14="http://schemas.microsoft.com/office/powerpoint/2010/main" val="32837472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974906A-1821-5C6D-0039-2650D55781BF}"/>
              </a:ext>
            </a:extLst>
          </p:cNvPr>
          <p:cNvPicPr>
            <a:picLocks noGrp="1" noChangeAspect="1"/>
          </p:cNvPicPr>
          <p:nvPr>
            <p:ph idx="1"/>
          </p:nvPr>
        </p:nvPicPr>
        <p:blipFill>
          <a:blip r:embed="rId2"/>
          <a:stretch>
            <a:fillRect/>
          </a:stretch>
        </p:blipFill>
        <p:spPr>
          <a:xfrm>
            <a:off x="6297826" y="9092"/>
            <a:ext cx="5877697" cy="6903683"/>
          </a:xfrm>
        </p:spPr>
      </p:pic>
      <p:pic>
        <p:nvPicPr>
          <p:cNvPr id="4" name="Picture 3">
            <a:extLst>
              <a:ext uri="{FF2B5EF4-FFF2-40B4-BE49-F238E27FC236}">
                <a16:creationId xmlns:a16="http://schemas.microsoft.com/office/drawing/2014/main" id="{3F24E9EC-EA90-5466-9AED-EAE12ADBB444}"/>
              </a:ext>
            </a:extLst>
          </p:cNvPr>
          <p:cNvPicPr>
            <a:picLocks noChangeAspect="1"/>
          </p:cNvPicPr>
          <p:nvPr/>
        </p:nvPicPr>
        <p:blipFill>
          <a:blip r:embed="rId3"/>
          <a:stretch>
            <a:fillRect/>
          </a:stretch>
        </p:blipFill>
        <p:spPr>
          <a:xfrm>
            <a:off x="0" y="9092"/>
            <a:ext cx="6281351" cy="6913483"/>
          </a:xfrm>
          <a:prstGeom prst="rect">
            <a:avLst/>
          </a:prstGeom>
        </p:spPr>
      </p:pic>
    </p:spTree>
    <p:extLst>
      <p:ext uri="{BB962C8B-B14F-4D97-AF65-F5344CB8AC3E}">
        <p14:creationId xmlns:p14="http://schemas.microsoft.com/office/powerpoint/2010/main" val="79241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9C8AF61-DFEA-3203-B99A-6593B9115D89}"/>
              </a:ext>
            </a:extLst>
          </p:cNvPr>
          <p:cNvSpPr>
            <a:spLocks noGrp="1"/>
          </p:cNvSpPr>
          <p:nvPr>
            <p:ph idx="1"/>
          </p:nvPr>
        </p:nvSpPr>
        <p:spPr>
          <a:xfrm>
            <a:off x="680322" y="2336873"/>
            <a:ext cx="3489341" cy="3599316"/>
          </a:xfrm>
        </p:spPr>
        <p:txBody>
          <a:bodyPr>
            <a:normAutofit/>
          </a:bodyPr>
          <a:lstStyle/>
          <a:p>
            <a:r>
              <a:rPr lang="en-US" sz="1800" dirty="0"/>
              <a:t>Will be held at Auburn University </a:t>
            </a:r>
          </a:p>
          <a:p>
            <a:pPr marL="0" indent="0">
              <a:buNone/>
            </a:pPr>
            <a:r>
              <a:rPr lang="en-US" sz="1800" dirty="0"/>
              <a:t>     June 1-6</a:t>
            </a:r>
          </a:p>
          <a:p>
            <a:pPr marL="0" indent="0">
              <a:buNone/>
            </a:pPr>
            <a:endParaRPr lang="en-US" sz="1800" dirty="0"/>
          </a:p>
          <a:p>
            <a:r>
              <a:rPr lang="en-US" sz="1800" dirty="0"/>
              <a:t>In process of notifying delegates now!</a:t>
            </a:r>
          </a:p>
        </p:txBody>
      </p:sp>
      <p:pic>
        <p:nvPicPr>
          <p:cNvPr id="5" name="Content Placeholder 4" descr="A logo for a youth leader&#10;&#10;Description automatically generated">
            <a:extLst>
              <a:ext uri="{FF2B5EF4-FFF2-40B4-BE49-F238E27FC236}">
                <a16:creationId xmlns:a16="http://schemas.microsoft.com/office/drawing/2014/main" id="{40B785A1-9F3F-4D01-64C2-701087EB230B}"/>
              </a:ext>
            </a:extLst>
          </p:cNvPr>
          <p:cNvPicPr>
            <a:picLocks noChangeAspect="1"/>
          </p:cNvPicPr>
          <p:nvPr/>
        </p:nvPicPr>
        <p:blipFill>
          <a:blip r:embed="rId2"/>
          <a:stretch>
            <a:fillRect/>
          </a:stretch>
        </p:blipFill>
        <p:spPr>
          <a:xfrm>
            <a:off x="4654295" y="2846108"/>
            <a:ext cx="5639886" cy="258024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7708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B2B4-2501-196C-E267-1B46C1E544D1}"/>
              </a:ext>
            </a:extLst>
          </p:cNvPr>
          <p:cNvSpPr>
            <a:spLocks noGrp="1"/>
          </p:cNvSpPr>
          <p:nvPr>
            <p:ph type="title"/>
          </p:nvPr>
        </p:nvSpPr>
        <p:spPr/>
        <p:txBody>
          <a:bodyPr/>
          <a:lstStyle/>
          <a:p>
            <a:r>
              <a:rPr lang="en-US" dirty="0"/>
              <a:t>JETS Summer 2024</a:t>
            </a:r>
          </a:p>
        </p:txBody>
      </p:sp>
      <p:sp>
        <p:nvSpPr>
          <p:cNvPr id="3" name="Content Placeholder 2">
            <a:extLst>
              <a:ext uri="{FF2B5EF4-FFF2-40B4-BE49-F238E27FC236}">
                <a16:creationId xmlns:a16="http://schemas.microsoft.com/office/drawing/2014/main" id="{F1CD4443-CA54-DB4D-3277-05DB4CA32E95}"/>
              </a:ext>
            </a:extLst>
          </p:cNvPr>
          <p:cNvSpPr>
            <a:spLocks noGrp="1"/>
          </p:cNvSpPr>
          <p:nvPr>
            <p:ph idx="1"/>
          </p:nvPr>
        </p:nvSpPr>
        <p:spPr/>
        <p:txBody>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Workshops: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10 - 28 and July 8 - 26 (July 29-Aug 2 is make-up week)</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United Ability: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June 10 - July 26</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Flourish: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June 3 - June 28th</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of Birmingham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June 10 - August 2</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Goodwill Gulf Coast: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June 3 – July 19 for Mobile Co.; June 10 – July 26 Baldwin Co.</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ICan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Train: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May 27-July 19 Monroe and Escambia (Monroe and Escambia will decide in April on the 4 	weeks they would like to start the program.  One school system will start May 27-June 21.  	The second will start June 24 - July 19)</a:t>
            </a:r>
          </a:p>
          <a:p>
            <a:endParaRPr lang="en-US" dirty="0"/>
          </a:p>
        </p:txBody>
      </p:sp>
    </p:spTree>
    <p:extLst>
      <p:ext uri="{BB962C8B-B14F-4D97-AF65-F5344CB8AC3E}">
        <p14:creationId xmlns:p14="http://schemas.microsoft.com/office/powerpoint/2010/main" val="205498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4DC2-4628-C109-2857-32086B413BE0}"/>
              </a:ext>
            </a:extLst>
          </p:cNvPr>
          <p:cNvSpPr>
            <a:spLocks noGrp="1"/>
          </p:cNvSpPr>
          <p:nvPr>
            <p:ph type="title"/>
          </p:nvPr>
        </p:nvSpPr>
        <p:spPr/>
        <p:txBody>
          <a:bodyPr/>
          <a:lstStyle/>
          <a:p>
            <a:r>
              <a:rPr lang="en-US" dirty="0"/>
              <a:t>JETS Summer 2024</a:t>
            </a:r>
          </a:p>
        </p:txBody>
      </p:sp>
      <p:sp>
        <p:nvSpPr>
          <p:cNvPr id="3" name="Content Placeholder 2">
            <a:extLst>
              <a:ext uri="{FF2B5EF4-FFF2-40B4-BE49-F238E27FC236}">
                <a16:creationId xmlns:a16="http://schemas.microsoft.com/office/drawing/2014/main" id="{B659AFDF-7C5C-2ABF-5494-1951E6298E08}"/>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July 1 – July 26 Baldwin if they choose to participate.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Sherri Williams: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May – August.  15 – 30 WBL days during the summer.</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Opportunity Center: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3 - 21 Oxford City Schools; July 8 - 26 Anniston City and Calhoun co.</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EASE: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Decatur; June 17 – July 19  </a:t>
            </a:r>
          </a:p>
          <a:p>
            <a:pPr marL="0" marR="0">
              <a:lnSpc>
                <a:spcPct val="107000"/>
              </a:lnSpc>
              <a:spcBef>
                <a:spcPts val="0"/>
              </a:spcBef>
              <a:spcAft>
                <a:spcPts val="800"/>
              </a:spcAf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Easterseals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Central Alabama: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June 3 – July 12 Lowndes Co;   June 10 – July 19 Montgomery 	county;  June 17 – July 26 Prattville and Elmore County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Transition Team: June 10 – July 19 Huntsville and Madison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Phoenix Huntsville Rehab: Huntsville Location - 2 sessions; June 3 – June 28 and July 8 – 26</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Phoenix Huntsville Rehab: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Athen’s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location – June 17 – July 26</a:t>
            </a:r>
          </a:p>
          <a:p>
            <a:endParaRPr lang="en-US" dirty="0"/>
          </a:p>
        </p:txBody>
      </p:sp>
    </p:spTree>
    <p:extLst>
      <p:ext uri="{BB962C8B-B14F-4D97-AF65-F5344CB8AC3E}">
        <p14:creationId xmlns:p14="http://schemas.microsoft.com/office/powerpoint/2010/main" val="323114269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11695</TotalTime>
  <Words>1833</Words>
  <Application>Microsoft Macintosh PowerPoint</Application>
  <PresentationFormat>Widescreen</PresentationFormat>
  <Paragraphs>196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vt:lpstr>
      <vt:lpstr>Berlin</vt:lpstr>
      <vt:lpstr>Transition Unlimited</vt:lpstr>
      <vt:lpstr>Transition Unlimited Action Plan</vt:lpstr>
      <vt:lpstr>Remember why our efforts matter</vt:lpstr>
      <vt:lpstr>Timeline for FY 24’ </vt:lpstr>
      <vt:lpstr>ADRS Pre-employment Transition Services</vt:lpstr>
      <vt:lpstr>PowerPoint Presentation</vt:lpstr>
      <vt:lpstr>PowerPoint Presentation</vt:lpstr>
      <vt:lpstr>JETS Summer 2024</vt:lpstr>
      <vt:lpstr>JETS Summer 2024</vt:lpstr>
      <vt:lpstr>JETS Summer 2024</vt:lpstr>
      <vt:lpstr>JETS Summer 2024</vt:lpstr>
      <vt:lpstr>JETS Summer 2024</vt:lpstr>
      <vt:lpstr>Jobs for Alabama Graduates “JAG”</vt:lpstr>
      <vt:lpstr>Because there is great value in JAG..</vt:lpstr>
      <vt:lpstr>How do we ensure all VR JAG Slots are filled each academic year? </vt:lpstr>
      <vt:lpstr>Project Search</vt:lpstr>
      <vt:lpstr>Project Search</vt:lpstr>
      <vt:lpstr>Questions</vt:lpstr>
      <vt:lpstr>Thank you for attending today’s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Unlimited</dc:title>
  <dc:creator>Nicholas Derzis</dc:creator>
  <cp:lastModifiedBy>Nicholas Derzis</cp:lastModifiedBy>
  <cp:revision>7</cp:revision>
  <dcterms:created xsi:type="dcterms:W3CDTF">2024-03-27T15:42:00Z</dcterms:created>
  <dcterms:modified xsi:type="dcterms:W3CDTF">2024-04-04T19:48:37Z</dcterms:modified>
</cp:coreProperties>
</file>